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  <p:sldMasterId id="2147483702" r:id="rId3"/>
    <p:sldMasterId id="2147483716" r:id="rId4"/>
    <p:sldMasterId id="2147483731" r:id="rId5"/>
  </p:sldMasterIdLst>
  <p:notesMasterIdLst>
    <p:notesMasterId r:id="rId35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34430-B914-4493-965F-67E57C9A5CDA}" type="datetimeFigureOut">
              <a:rPr lang="it-IT" smtClean="0"/>
              <a:t>31/10/2017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20E54-A211-40F9-9A9F-7075D483D5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124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6B89AC6-3478-4C21-BDC0-15DCF9ACA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55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CFC9A3-A7C1-4864-BC53-019E0794C26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7043" name="Segnaposto immagine diapositiva 1">
            <a:extLst>
              <a:ext uri="{FF2B5EF4-FFF2-40B4-BE49-F238E27FC236}">
                <a16:creationId xmlns:a16="http://schemas.microsoft.com/office/drawing/2014/main" id="{52CFBE03-10B7-4359-A908-D91F9B51B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Segnaposto note 2">
            <a:extLst>
              <a:ext uri="{FF2B5EF4-FFF2-40B4-BE49-F238E27FC236}">
                <a16:creationId xmlns:a16="http://schemas.microsoft.com/office/drawing/2014/main" id="{C32CCD24-6040-4C34-AFF8-3D2D0F457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6610" tIns="48305" rIns="96610" bIns="48305"/>
          <a:lstStyle/>
          <a:p>
            <a:pPr eaLnBrk="1" hangingPunct="1">
              <a:spcBef>
                <a:spcPct val="0"/>
              </a:spcBef>
            </a:pPr>
            <a:endParaRPr lang="it-IT" altLang="it-IT" sz="1300"/>
          </a:p>
        </p:txBody>
      </p:sp>
      <p:sp>
        <p:nvSpPr>
          <p:cNvPr id="87045" name="Segnaposto numero diapositiva 3">
            <a:extLst>
              <a:ext uri="{FF2B5EF4-FFF2-40B4-BE49-F238E27FC236}">
                <a16:creationId xmlns:a16="http://schemas.microsoft.com/office/drawing/2014/main" id="{9CBD5321-7D74-49DE-9221-C16FDAEC9356}"/>
              </a:ext>
            </a:extLst>
          </p:cNvPr>
          <p:cNvSpPr txBox="1">
            <a:spLocks noGrp="1"/>
          </p:cNvSpPr>
          <p:nvPr/>
        </p:nvSpPr>
        <p:spPr bwMode="auto">
          <a:xfrm>
            <a:off x="3902075" y="9124950"/>
            <a:ext cx="298608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0" tIns="48305" rIns="96610" bIns="48305" anchor="b"/>
          <a:lstStyle>
            <a:lvl1pPr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5275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6338" indent="-23495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4650" indent="-233363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7725" indent="-234950" defTabSz="941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49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21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93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6525" indent="-234950" defTabSz="941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413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88A6F9-0416-45B6-8873-8C0FE66AE29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9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9E68CAB4-BBD5-41DA-A31A-859AF0BC0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4C9371-73DC-466C-AE3A-52A121CE9CE2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221C3581-2ED5-4E15-9CB8-5759685D9B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835025" y="785813"/>
            <a:ext cx="5222875" cy="3917950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6A29767-CEA6-43BC-A0FC-B5F9BDEE5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750" y="4965700"/>
            <a:ext cx="5048250" cy="4702175"/>
          </a:xfrm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958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7AA12440-19A4-475D-AE28-4B7546E0A2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67C10-84B7-44A2-B406-889BC5C6C0A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C4A7047C-38DA-4CD0-A981-5334989A3E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7F25040A-5CA2-458D-9015-FC44F2BFC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4965700"/>
            <a:ext cx="5051425" cy="4703763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808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E407F8DB-D1F2-4634-9ABE-2CC9E7EA1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ED4FF-13BB-40E3-BB01-B1548F15BCC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6989B7E8-EBC7-46E1-B51B-5C54398A4A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42975" y="754063"/>
            <a:ext cx="5006975" cy="3756025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5BC44D8C-30CB-400D-B52B-9EA4E502D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750" y="4760913"/>
            <a:ext cx="5048250" cy="4506912"/>
          </a:xfrm>
          <a:noFill/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9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320CD410-7D2C-43D4-A07E-C4AEFE372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DA000-7133-4C15-B92A-8ACB37C0377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87E87404-4C28-4273-BD81-1FE74813E9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42975" y="754063"/>
            <a:ext cx="5006975" cy="3756025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68876921-0D70-4C16-B883-D3D4D6197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750" y="4760913"/>
            <a:ext cx="5048250" cy="4506912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72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BA2F8D57-05CF-4145-89F2-7B7C781CB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14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1375" indent="-233363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85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57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29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0175" indent="-233363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EA57DA-0373-451D-BF18-642E151D0194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C11E7511-20E3-4026-BBA1-99D12A46DD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637C0F5E-E692-40FC-A083-D049030BE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4562475"/>
            <a:ext cx="5051425" cy="4324350"/>
          </a:xfrm>
          <a:noFill/>
        </p:spPr>
        <p:txBody>
          <a:bodyPr/>
          <a:lstStyle/>
          <a:p>
            <a:pPr marL="233363" indent="-233363" eaLnBrk="1" hangingPunct="1">
              <a:lnSpc>
                <a:spcPct val="80000"/>
              </a:lnSpc>
            </a:pPr>
            <a:endParaRPr lang="it-IT" altLang="it-IT" sz="800"/>
          </a:p>
        </p:txBody>
      </p:sp>
    </p:spTree>
    <p:extLst>
      <p:ext uri="{BB962C8B-B14F-4D97-AF65-F5344CB8AC3E}">
        <p14:creationId xmlns:p14="http://schemas.microsoft.com/office/powerpoint/2010/main" val="165107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6F9C2C-9492-41F6-B92A-16C7A85C7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AAC465-2CA9-4987-B03D-320B2019C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7D406B-0340-467C-B538-ED983D6D8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CDEB-F7E1-4758-9C2E-7DA473FDDD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415436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B440B4-A578-4E82-959B-3C1C706F0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EF07A1-0987-4843-9A21-E84D0E756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0698DC-7396-43A1-94C2-D75549F9E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EE2DC-6231-400F-922A-89EAA34810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94378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32CC7C-2784-44FE-87E8-01FA104BD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9C2635-060F-4598-A11D-2C9AEFB35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18F10-8EBE-4905-A52F-5EE81A3A4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69A4E-D51F-41CF-A5AB-BC01A04E99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22845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0F80904B-0842-4F52-B4C0-4FB23D0775BC}"/>
              </a:ext>
            </a:extLst>
          </p:cNvPr>
          <p:cNvSpPr txBox="1">
            <a:spLocks/>
          </p:cNvSpPr>
          <p:nvPr userDrawn="1"/>
        </p:nvSpPr>
        <p:spPr>
          <a:xfrm>
            <a:off x="7010400" y="62150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CA6717D-76AB-4CFE-900A-10107B2618C2}" type="slidenum">
              <a:rPr lang="it-IT" altLang="en-US" sz="1400" b="1" smtClean="0">
                <a:solidFill>
                  <a:srgbClr val="FFFFFF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‹N›</a:t>
            </a:fld>
            <a:endParaRPr lang="it-IT" altLang="en-US" sz="1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929866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1F554D-BE8F-4FCB-B4D2-8A2F01978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2624EA-2475-42D2-BF94-EB21A8DDB7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B32462-46FC-4975-8876-64C38D68F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1BB1D-545D-4124-BC7C-B9F863CF35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77212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EEAA5583-5AAD-44E1-B7B6-B3FF2E371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DDAB7216-F84A-4BB7-A3CD-55BC4EFCC193}"/>
              </a:ext>
            </a:extLst>
          </p:cNvPr>
          <p:cNvSpPr/>
          <p:nvPr userDrawn="1"/>
        </p:nvSpPr>
        <p:spPr>
          <a:xfrm>
            <a:off x="7702550" y="6450013"/>
            <a:ext cx="998538" cy="407987"/>
          </a:xfrm>
          <a:prstGeom prst="rect">
            <a:avLst/>
          </a:prstGeom>
          <a:solidFill>
            <a:srgbClr val="F9C7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B949C5A5-EE7A-46A2-9E28-834B24260B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58963" y="1736725"/>
            <a:ext cx="1457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Heading</a:t>
            </a:r>
            <a:br>
              <a:rPr lang="en-GB" altLang="it-IT" sz="1000">
                <a:solidFill>
                  <a:srgbClr val="000000"/>
                </a:solidFill>
              </a:rPr>
            </a:br>
            <a:r>
              <a:rPr lang="en-GB" altLang="it-IT" sz="1000">
                <a:solidFill>
                  <a:srgbClr val="000000"/>
                </a:solidFill>
              </a:rPr>
              <a:t>Soho Std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(sentence case)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36pt – Yellow</a:t>
            </a:r>
          </a:p>
          <a:p>
            <a:pPr algn="r">
              <a:defRPr/>
            </a:pPr>
            <a:endParaRPr lang="en-GB" altLang="it-IT" sz="100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Copy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Soho Gothic Pro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(sentence case)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16pt - Black</a:t>
            </a: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0A033A3A-919E-4627-BD58-F9B1AE8519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4000" y="887413"/>
            <a:ext cx="771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_tradnl" altLang="it-IT" sz="4800">
                <a:solidFill>
                  <a:schemeClr val="bg1"/>
                </a:solidFill>
                <a:latin typeface="Soho Gothic Pro Thin"/>
                <a:ea typeface="Soho Gothic Pro Thin"/>
                <a:cs typeface="Soho Gothic Pro Thin"/>
              </a:rPr>
              <a:t>&gt;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6478E5-B074-4310-8721-660FF6655C3D}"/>
              </a:ext>
            </a:extLst>
          </p:cNvPr>
          <p:cNvSpPr txBox="1">
            <a:spLocks/>
          </p:cNvSpPr>
          <p:nvPr userDrawn="1"/>
        </p:nvSpPr>
        <p:spPr>
          <a:xfrm>
            <a:off x="7993063" y="6461125"/>
            <a:ext cx="417512" cy="396875"/>
          </a:xfrm>
          <a:prstGeom prst="rect">
            <a:avLst/>
          </a:prstGeom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B2FD5BD4-B897-487E-9730-0BFF7F7DD1DE}" type="slidenum">
              <a:rPr lang="es-ES_tradnl" altLang="it-IT" sz="800" smtClean="0">
                <a:solidFill>
                  <a:schemeClr val="bg1"/>
                </a:solidFill>
                <a:latin typeface="Soho Gothic Pro Light"/>
                <a:ea typeface="Soho Gothic Pro Light"/>
                <a:cs typeface="Soho Gothic Pro Light"/>
              </a:rPr>
              <a:pPr algn="ctr" eaLnBrk="1" hangingPunct="1">
                <a:defRPr/>
              </a:pPr>
              <a:t>‹N›</a:t>
            </a:fld>
            <a:endParaRPr lang="es-ES_tradnl" altLang="it-IT" sz="800">
              <a:solidFill>
                <a:schemeClr val="bg1"/>
              </a:solidFill>
              <a:latin typeface="Soho Gothic Pro Light"/>
              <a:ea typeface="Soho Gothic Pro Light"/>
              <a:cs typeface="Soho Gothic Pro Light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C90FB319-C1E4-44E0-9002-7A1ACC2BA5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89125" y="6081713"/>
            <a:ext cx="14874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GB" altLang="it-IT" sz="1000" b="1">
                <a:solidFill>
                  <a:srgbClr val="000000"/>
                </a:solidFill>
              </a:rPr>
              <a:t>Page Number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Soho Gothic Pro Light</a:t>
            </a:r>
          </a:p>
          <a:p>
            <a:pPr algn="r">
              <a:defRPr/>
            </a:pPr>
            <a:r>
              <a:rPr lang="en-GB" altLang="it-IT" sz="1000">
                <a:solidFill>
                  <a:srgbClr val="000000"/>
                </a:solidFill>
              </a:rPr>
              <a:t>8pt – White</a:t>
            </a:r>
          </a:p>
          <a:p>
            <a:pPr algn="r">
              <a:defRPr/>
            </a:pPr>
            <a:endParaRPr lang="en-GB" altLang="it-IT" sz="1000">
              <a:solidFill>
                <a:srgbClr val="000000"/>
              </a:solidFill>
            </a:endParaRPr>
          </a:p>
        </p:txBody>
      </p:sp>
      <p:pic>
        <p:nvPicPr>
          <p:cNvPr id="10" name="Picture 12" descr="Identifier.png">
            <a:extLst>
              <a:ext uri="{FF2B5EF4-FFF2-40B4-BE49-F238E27FC236}">
                <a16:creationId xmlns:a16="http://schemas.microsoft.com/office/drawing/2014/main" id="{DE5DD5DC-1C3A-4307-8D74-DF92AAF70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96200" y="0"/>
            <a:ext cx="1011238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>
          <a:xfrm>
            <a:off x="334646" y="1597534"/>
            <a:ext cx="2378075" cy="1864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solidFill>
                  <a:srgbClr val="FFFFFF"/>
                </a:solidFill>
                <a:latin typeface="Soho Std Light"/>
                <a:cs typeface="Soho Std Light"/>
              </a:defRPr>
            </a:lvl1pPr>
            <a:lvl2pPr marL="4572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2pPr>
            <a:lvl3pPr marL="9144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3pPr>
            <a:lvl4pPr marL="13716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4pPr>
            <a:lvl5pPr marL="1828800" indent="0">
              <a:buNone/>
              <a:defRPr sz="3600" b="0" i="0">
                <a:solidFill>
                  <a:srgbClr val="F9C72B"/>
                </a:solidFill>
                <a:latin typeface="Soho Std Light"/>
                <a:cs typeface="Soho Std Light"/>
              </a:defRPr>
            </a:lvl5pPr>
          </a:lstStyle>
          <a:p>
            <a:pPr lvl="0"/>
            <a:r>
              <a:rPr lang="it-IT" noProof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2077" y="1605181"/>
            <a:ext cx="3756147" cy="464248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Font typeface="+mj-lt"/>
              <a:buAutoNum type="arabicPeriod"/>
              <a:defRPr sz="1600" b="0" i="0">
                <a:solidFill>
                  <a:srgbClr val="FFFFFF"/>
                </a:solidFill>
                <a:latin typeface="Soho Gothic Pro Light"/>
                <a:cs typeface="Soho Gothic Pro Light"/>
              </a:defRPr>
            </a:lvl1pPr>
          </a:lstStyle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565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411223-593F-443A-ADF1-D30B6461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ABFF6A-6803-48ED-ADEA-CBA58CE3D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F007FC-C2C2-4874-B0A9-F7E3C3BE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E87E72-891F-45F0-9A28-3D37851DB7DF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5294896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9029CC-5C5E-401C-9A00-E800CE679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181EC-C90A-45DD-90D3-757BD23B2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7959FD-8447-43D3-B049-93A332B03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73A1D-D747-4231-8515-B9A8D84C58B9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878237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901896-BF43-4092-8B57-B101D085A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ABABBB-DC5B-4E6C-9F1D-F199BEA7F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9E319B-EAA2-4EDD-9D0B-CF2BC92E6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51D00-2371-44BF-B954-8BE057407706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3707374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C98435-EC31-4746-87A4-1D31B717D2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326CFC-5FD9-44BD-A1C8-F8F0CC30A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86565E-C91D-4690-A75D-28BEE8E35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314A1-A5B8-49FF-99D4-1A665DD8884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5668071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3239-52F8-472A-8399-AC3E06762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0CD6C-658C-4EEB-8055-090B6A6EE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296233-1027-4737-82D3-740412B2E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2632C-F943-4302-84A7-04B56DDC097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884998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9615FD-5CFD-42F5-8DDE-1263C429A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C70E6D-418D-4712-A5AF-C4F4887E1C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01FBCB-1979-4904-BFE1-4DFDE3699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6F8A-AAA1-4284-B098-3A801E5799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347321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B926F1-62B9-4722-9E20-9CC09325D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8810D8-543D-465F-BB68-7248A311E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78AE6C-3CDB-418E-A92A-1C43CA38B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C2CCE-68A9-42F6-8B84-7D1C9D2BCE5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53315430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909C87-23CB-431D-AED4-8560518CB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86CEB9-10CC-4742-A58A-72765DCA7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2EC810-196D-4138-B73E-315B31C93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CF670-5E07-4D30-BC5A-404BD7BF554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5458403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F4D32A-75AE-46C7-B2A2-59DBE0CA9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18ADB4-BB68-45F1-8BA8-A3ED68FBA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69A0E2-CE1D-4DC9-BEC8-A3F7E9670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87D6-7687-449D-861D-793395D0A42E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6339351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356E8F-01B0-4833-97E6-9D4C1DF193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309C67-FE27-4069-BA22-73802191E7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CB72F-46EE-4FC8-AB66-05BB3DD71B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CF612-BC52-42A3-A579-9CDF527FD74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3615343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BAC5E-54FA-40A5-A6AF-28977D30E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15C5D-72AB-417A-834C-EAF068778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086D0-D18C-4F47-9416-2AFDA91AB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A31E-E931-4A16-9319-F8022CBCCF2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0106531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3B26D6-D9C1-46EA-AA8F-0CB53BD93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6B06D0-1E5D-4B97-87DE-02C1C626A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A3CBA3-A441-4525-9272-2D86146006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D53C-A71F-45BF-B498-345E1A5EBE6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82633595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0C9F4D-C28E-4C43-B373-39F1B34E4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461A96-8711-4894-BDA6-2A118B946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828D1-3B80-4CD3-9746-01BBDD114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D444-3E11-48AA-9E93-2F62086DF777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7224405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017350-88AE-4A3A-AECE-DC71BEAF7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C87B28-679C-4202-84A7-E924A2B30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62A9FF-AFF1-4100-88F3-8A875EA71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DA33-50E7-48CC-911E-61F43CA4AD8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320507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CA03429-FC7B-4835-9813-245ED3D9C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EE304A8-26CD-485B-BCA5-FCBF81CE2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7D702B6-48A8-418B-922D-F1117B4C5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3C4BE-2B5B-48AB-886B-A191F717684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3568348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A8812D-7542-464C-8EDB-7635762E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BDCA94-85CE-4227-A238-487868B7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6208D3-3DCA-4CD5-AEB9-6DBDC408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5F43DF-F54A-4E99-9452-DC67F07B9B4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408726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98044A-6263-4AE5-97E0-608A0638E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007C2B-847E-4071-8F8C-D3FA841EA9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E3FF5C-E23A-41BF-BA63-72E5C0C21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CE3DD-C24E-4678-8BF7-EA371BF5ED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20462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53B2E3-A520-4376-96CE-DBA27A55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3566DA-BD0A-4817-9839-5BAF332B9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82519F-66AA-4EA3-B0C6-0A8C605F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AB2068-D8AC-4F20-B610-40AFCD72E54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42486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DEC8A2-52A9-4A2D-8E5C-2C8496AA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04E33A-8A10-4501-8D92-C3F7BB79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0DA6FA-0F59-48E1-B197-87402A13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06C757-F1A3-4562-ABCB-8EBF3A41FD76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4151539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0D1210-1A8C-4EA2-B3DA-919889DE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B5AE01-9B54-43AD-A4F5-E76028F3F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564809-E404-4A81-ABE5-58CB979C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843E2E-A6EB-4898-A19B-0D15444A0B7F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8816511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0A0C7C9-62F2-4EE3-80A0-0955AFD4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A7BFA70-3020-40A4-9779-0DC2F3BB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08F523A-F781-4684-8D8D-D50DAAE9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D3E240-0273-4B65-87B9-0EAAF3E3FB84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320659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01A369-1C59-4E82-8583-16FD4963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2B9C2B-A5E9-417F-99B9-188EEE43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18857F-F1DC-4D3B-83F4-AED6F52C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9D874A-A071-47FC-81C3-C14FDCF61E7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4038790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C718A03-6690-413C-9027-D7C7BC0D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5889EB-729F-4EA1-ACE9-B4140908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327DF6-4981-470E-8F36-B61AD51A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F080C8-F1E8-444A-AD14-BD1A820AA7A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2612172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9250C8-9A2A-44DF-AC48-8C62E07B4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9469E9-1EE4-4E0D-AD78-F9E02E6D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F2713A-A6E5-4950-8988-A6C503388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8E3C10-E405-4839-B0B8-BB3CDAAF4A69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482913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F7C7E9-06F8-4B85-AD91-58919C4D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BF0CC3-0B7E-4EC3-B30F-3F6827D5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6E98DE-B254-4B4B-ABEA-819B1EBD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CE6EE8-9CC8-4CB7-8079-3C1C6BE2426F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4073145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8F3F94-C92E-44CD-BF01-12FDC057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174B62-533D-4EBD-BDFC-399D5A39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F2A1A7-A1CF-4D2E-BA47-19C6F3DB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471886-D7AE-4B5A-BDB8-69238F46EBC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7322616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61FAF6-9712-443B-8549-A44FBDA3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9E53FB-E08A-44FE-9A6B-994ACB05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844F83-DE4C-4C75-8307-FFA9A9D9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A6CBE5-594D-4EC5-A83E-35DA8AF9EE5F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348664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AC390-4D1D-45D3-BB24-E2503F1B6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0A649-9F9C-4BF7-85E5-264E44036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1397B-7F48-4F02-AF54-EAD1D51ED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CEA77-4107-4CC1-BADE-0CF9093B47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388933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1509BA-29FF-47E5-AA6F-D6B2EEE0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86EDB2-E167-4075-B52C-E7FA4B7E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6AD522-4062-46A6-994B-7677B4A4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D3A662-1D20-4D6D-B48A-AD575D39A36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0809217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AB14880-41BC-49BB-9A23-C69C4A39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DB13BB-1743-4590-AB9D-319C6821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3E6484-9DA1-4B61-8CDC-757835AD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AD8A88-80C7-404D-8036-4ECCD4DA95D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401725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90339-AA12-40E4-BDA4-72E6A39BD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0AF74-0174-4CD2-863C-D1AA2D187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44A9C5-A2C1-434F-88A4-F8569257A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766AD-9504-4EE2-9EA4-F9AE3072765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1885191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47F119-C89B-4608-94B2-20DB624EE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430E25-332D-4B34-B5CF-68C44A142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5E5BCF-B9BA-4797-A638-CB856F183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EC9A2-CBAB-445A-8E2A-F9DB25272E5E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6028006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93F4D6-EB72-4DF3-A6EF-1BE23C498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4AA7BC-A996-4760-97B3-0477755F2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57C9CF-000D-44CC-A467-3630B4B1E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B7C69-2ACC-49D8-9961-B34CCA7CB98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9089026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A8778-E9AA-47C5-A7E2-E3BBE928B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FEADD-246B-4809-9C2B-5D9A230A1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719ED-D235-4CA8-8DB6-E2136A393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6D45D-8B48-4024-9026-B60AE7EF196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7057417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D60A1A-D872-46C4-88A0-417E8DB29D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08D028-53F7-430D-BB0D-20DEE6395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E2369A-29D5-46F1-A468-A82E60C8C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BC330-3812-4958-8C4A-56A3B39E58BF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7878195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123EFA-CB0B-43CA-BDFD-8EEFE42BE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BE5B7D-19CD-44DB-8794-7E0CAC6FA4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B984ED-4FC8-490A-BAA4-3FE4AB26E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5541-DF5E-4EEB-B4FF-0ED71AC8A12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4198337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11C2E2-B165-4ACF-91D9-051291E80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58F9DD-EA90-4389-9288-A5FA2B00A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DCAE60-9FB2-459B-9775-68B7A8F23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5BC0-F7EB-4E83-B31F-22C010685606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8120649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D98A06-3920-4D2B-BB2B-91AE17677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38698B-E343-4A69-BD5D-AC0B6063B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CB609C-779B-47A7-A246-EB9E868EF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A6CF6-89B4-4CAC-95E5-B1965D431A9F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873019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C648A7-D6F5-4089-9394-A916CDAA0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2885CB-B0CF-420F-9543-18453F1FC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73E785-E59F-4C8F-B7C2-4A1B472C5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7AF2-9414-450C-AAF1-C00B84D93CC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897269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F1DCF-DBF4-42D6-86FB-5B873ADCF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CAD3CB-3817-45E1-9CC8-1F0E63304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7C3B0-ED64-46A5-89BC-E48C07821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FE8B4-AFF2-468C-A265-5EA25753CB13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6839372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C8D719-4713-4E48-8D93-AD131B047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06C11F-7768-47D1-A2F1-3314B57E4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0D48A1-0C15-4206-A859-ECCDD42776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79A1F-0F5B-4092-BDA8-ECE4781058EF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1380575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DFBE24-001E-4877-97C7-7EB8606612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0F4E16-EAD2-4383-92E0-42BE718E88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F88DDB-C5FB-4B0F-9BD4-84DCFCEBC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83B9D-08D3-4BE1-92EB-B6AD0A11E603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9340688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FF88C6-B0C4-4395-8E30-89D6AD449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BA8D23-5975-4ACB-BB38-F602D336F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171213-AA0A-4C20-B13E-FA2F9BC9C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8F1FF-3C36-47C2-A062-B397782D443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6739845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BFBBAD-63C7-49CF-B917-8AF65BF4D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F39A7F-8DE0-4C1B-85BF-7C52585632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48D07-E54D-4233-8533-BE2DD42DF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B3A34-53EA-4835-BBC2-830747D2486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7673920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C9BC098-BFEA-4053-BF02-FD3F2FE6E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27B5829-5AF8-4313-B4BA-2AECD845A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C0C9ECD-A951-4200-8AB2-DF2FF57B0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9A6FA-8661-45A8-A26D-BDAD2F03BBC9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0140205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D18049-F18F-4130-B8F8-88F15122E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252F0-4429-4899-895C-35299EA68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313726-BD52-4D9E-8166-F3AD3FF85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BC4B-0CA5-413D-8F61-8F2A1CD0E8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10688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E4930-7DE6-435B-B0B2-E3237C4D4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B4BC2B-DB3D-4CAB-B141-71935B48E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560002-4CD0-4A9E-9874-B6C56DF9C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A970-5573-41C3-90D5-904BD5E11C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27948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AA78C5-33A6-4830-84EB-FCA8FBE6B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EDDBBF-89AC-4835-A641-D1A6DC1D8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C5595C-B27B-4290-8ACE-34C3E2976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DD2E8-CA0C-4543-AE3A-635B3FF2AB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83628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89966-C0FC-4976-BC87-22D1212CD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D752B-F498-4090-82D6-A07E6E1AA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10A30-5C2F-4BE9-8D96-76FB0FFE5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70C4-B368-440E-AEBE-152499DBD3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6946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7C9A04-7CEE-4C72-9977-44B50B42A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0CDBC0-2BC1-401D-84E3-093DD9E95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D7FE5D-C79F-40F1-9DC7-8B2C11BBE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5C81-7686-4C6C-81FC-B5D14461F8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440354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956AB4-BD49-4B62-8633-57E753AA0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2BFA61-BCC5-4072-AC15-6512274D7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526996-CBDB-42D4-B08D-FC4B9D26A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8484-8F18-496F-84D1-41AB82036A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7231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CBD9CC-9312-43FC-99AF-19A997161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D9FAD3-56A0-4532-B5EA-7041CB1CD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0D0522-7CC9-4584-876B-D17DC1BC4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EEBB6-5FD4-4FF1-862B-B8F11F7534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0610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EA3FF0-1BB9-4DEB-B962-9B216890E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0EF6A4-D5C3-45B6-BB0E-F9721BEAC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CAEEAD-C577-44DF-9E66-118005F49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3DC6-071B-4409-9283-BB54A38B8D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60831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9C1917-B6DB-4245-8218-CA14FB474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363968-442B-4B33-BF1F-A0398EC72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36A32-95F1-4387-8566-67D1599A14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51B13-4EA4-4E1C-954F-EFA60ACE3E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24207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FCB8CE-BF78-4C93-8B15-D5EE8E3F3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FE7EF-0B7D-42C2-91B0-958C3AFD3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2BC862-4A6C-481A-9A26-4603A11B0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B4A79-2F0B-45D1-BFF8-9EE95C4B99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45766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C3B73-643D-466C-8131-17FF9DE04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348937-A1AA-4DC3-AB96-B5DC8FC959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2A2AC-013F-49C6-98D4-EA7831745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04721-E440-4FA5-A736-F0FF21AA09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74081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5DDFE6-BF91-45E5-850A-64A0215249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4337FF-AC4E-42AC-B8F3-F2948CE29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883EFE-6061-424A-B788-4A140A039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EA46B-CD12-4CB6-811D-89315CE052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80622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D7A70F0-8FCE-4C0D-AAAB-AA8E9C533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B51905-AA23-44B3-ABEC-2E60408D0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8FF0317-BA2E-41B6-9FB6-818A10D27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D1D0D-5F3B-418A-B96D-A035E397C1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28112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F5D94-AECC-4354-BF66-0727245D3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22A0D-A3CF-48F2-8278-6653881222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3C6B3-5584-4B96-B9EF-AFE88868F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3C0A8-C400-4802-82A8-6EB573A1BA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36300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9BFEBFD-CD00-4BD5-B61F-309A56CF5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038517-4B0B-48FF-B9BD-E9E715C6F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44F823-6917-4286-B7C0-B9C22B5C9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1EB13-DAB3-45A2-ADF6-59B858F7DB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1324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CD359A-7E23-4511-8DF8-813BDDC9C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2384C7-371D-4DBC-8F2E-048E0A2A87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55A036-A4F0-4042-960F-29A709150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68409-4031-437D-A9A5-BAFD8CE91E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1591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16FBC9-D310-47C4-83C3-49CE7BBABC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69D86-0F74-467F-A58F-B8D0EC9B7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E0A91-6C3D-4231-B309-F51C6770B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12494-A0A5-41A2-895B-777FD8F926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75814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90AB2-C447-46E0-98D2-FF034F5B2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17AFDB-405B-46F7-86FC-6E1632C36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CD56D5-D44D-46E6-810C-FC47A3CE7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58F80-E954-44CC-BC87-B8F83CA889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019299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2A19DCF3-E4A8-46B3-AA27-9F821451D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01598FA6-369C-49D5-970C-59163B5F0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C2E08EF9-E78B-4FC3-99E7-4A23C4D4C1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AA01B2C2-7725-4185-A757-DCBDBBCF14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D9E4CDA6-1D4A-47A4-BA27-A552704D27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822CD67-5034-48DC-ACB6-1FAEEA74AE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69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0FDB3D6D-7F89-49CA-ADBC-F2A9DC366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D0D92055-E9C4-4030-8EE3-F28C98CBE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B2BCD2FD-D344-4BCB-B3D9-B08CD601B4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6B446E1D-464A-4DDB-8F48-C5E3E5C2E7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4B226849-9D93-400D-9A9A-B05DF07750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3410CDF-9AF7-4ED3-AFD7-08D1EB69B962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6205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1F7796F1-C181-44BF-AAB0-C6B8FDF1C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EFBC1774-EF39-4CF7-9AFF-851588B2C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16BEA143-F164-42E7-AFC4-7AC6FFDF6F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EA756DE1-FB3F-469A-B0CB-DB5FA9BD7E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25BA223E-CFDF-40AD-9BB1-58520814BD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8327CFE-313E-4F7D-9233-77B05FC18869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4362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D544ED96-01BE-423A-9266-DE40FD6AB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5D1B3401-D2FA-4D4B-89E2-E3AFFF97A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B7813A3E-F23D-4BA9-B928-5156283038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1EA4BF5F-DDA2-4360-9A96-E4E471C9EC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B917B8FC-C696-4924-A2A0-51902A4E96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B3A3140-FFD7-4BC4-8253-57873245A147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7101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>
            <a:extLst>
              <a:ext uri="{FF2B5EF4-FFF2-40B4-BE49-F238E27FC236}">
                <a16:creationId xmlns:a16="http://schemas.microsoft.com/office/drawing/2014/main" id="{BD79AD11-251F-4962-BDD1-65B7A6055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882115" name="Rectangle 3">
            <a:extLst>
              <a:ext uri="{FF2B5EF4-FFF2-40B4-BE49-F238E27FC236}">
                <a16:creationId xmlns:a16="http://schemas.microsoft.com/office/drawing/2014/main" id="{028C461C-F896-4040-A575-250586EC9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882116" name="Rectangle 4">
            <a:extLst>
              <a:ext uri="{FF2B5EF4-FFF2-40B4-BE49-F238E27FC236}">
                <a16:creationId xmlns:a16="http://schemas.microsoft.com/office/drawing/2014/main" id="{6A6CE006-D086-4AAA-A881-9B5AA36729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7" name="Rectangle 5">
            <a:extLst>
              <a:ext uri="{FF2B5EF4-FFF2-40B4-BE49-F238E27FC236}">
                <a16:creationId xmlns:a16="http://schemas.microsoft.com/office/drawing/2014/main" id="{C9E37439-FDC9-4176-AB6F-36D7F24412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82118" name="Rectangle 6">
            <a:extLst>
              <a:ext uri="{FF2B5EF4-FFF2-40B4-BE49-F238E27FC236}">
                <a16:creationId xmlns:a16="http://schemas.microsoft.com/office/drawing/2014/main" id="{CCA43B8F-B097-483C-B2C3-3478720477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75C358-9E96-4DAC-8F96-A9BE8CA601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71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8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8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2114" grpId="0"/>
      <p:bldP spid="188211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82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821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82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oloruggeri.net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7.xml"/><Relationship Id="rId1" Type="http://schemas.openxmlformats.org/officeDocument/2006/relationships/video" Target="file:///C:\Users\Utente\Desktop\Documenti\Video\Awareness_Test_2.wm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numero diapositiva 3">
            <a:extLst>
              <a:ext uri="{FF2B5EF4-FFF2-40B4-BE49-F238E27FC236}">
                <a16:creationId xmlns:a16="http://schemas.microsoft.com/office/drawing/2014/main" id="{58D8036C-61C7-4DD6-AFD0-9374CAA4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7D354-8748-478E-851E-22C6BF3B103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C550449-7F43-4616-8121-FA9BB9E24B5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03238" y="4508500"/>
            <a:ext cx="8316912" cy="1512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it-IT" altLang="it-IT" sz="48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bg-BG" altLang="it-IT" sz="48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УЧИТЕЛЯТ КАТО ЛИДЕР</a:t>
            </a:r>
            <a:br>
              <a:rPr lang="it-IT" altLang="it-IT" sz="60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40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3569" name="Rectangle 17">
            <a:extLst>
              <a:ext uri="{FF2B5EF4-FFF2-40B4-BE49-F238E27FC236}">
                <a16:creationId xmlns:a16="http://schemas.microsoft.com/office/drawing/2014/main" id="{1A6F6FC3-5D17-41AA-B107-78AF04721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3188"/>
            <a:ext cx="9144000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1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www.iprofile.bg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AF1C76E2-A647-4485-80C6-F27EBC7105B7}"/>
              </a:ext>
            </a:extLst>
          </p:cNvPr>
          <p:cNvCxnSpPr/>
          <p:nvPr/>
        </p:nvCxnSpPr>
        <p:spPr>
          <a:xfrm>
            <a:off x="819150" y="4289425"/>
            <a:ext cx="7569200" cy="0"/>
          </a:xfrm>
          <a:prstGeom prst="line">
            <a:avLst/>
          </a:prstGeom>
          <a:ln>
            <a:solidFill>
              <a:srgbClr val="CC0099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 11">
            <a:extLst>
              <a:ext uri="{FF2B5EF4-FFF2-40B4-BE49-F238E27FC236}">
                <a16:creationId xmlns:a16="http://schemas.microsoft.com/office/drawing/2014/main" id="{07FCEE59-E443-409B-A5FE-698B25C68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50" y="1588"/>
            <a:ext cx="914400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  </a:t>
            </a: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OURCE  </a:t>
            </a:r>
            <a:r>
              <a:rPr kumimoji="0" lang="it-IT" sz="2400" b="1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it-IT" sz="1800" b="0" i="0" u="none" strike="noStrike" kern="1200" cap="none" spc="8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ANAGEMENT</a:t>
            </a:r>
          </a:p>
        </p:txBody>
      </p:sp>
      <p:pic>
        <p:nvPicPr>
          <p:cNvPr id="86023" name="Immagine 1">
            <a:extLst>
              <a:ext uri="{FF2B5EF4-FFF2-40B4-BE49-F238E27FC236}">
                <a16:creationId xmlns:a16="http://schemas.microsoft.com/office/drawing/2014/main" id="{228356AB-28AB-43FA-872E-0C23ACEFD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2663"/>
            <a:ext cx="590391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13267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7" descr="comfort scomfort english">
            <a:extLst>
              <a:ext uri="{FF2B5EF4-FFF2-40B4-BE49-F238E27FC236}">
                <a16:creationId xmlns:a16="http://schemas.microsoft.com/office/drawing/2014/main" id="{9CD58788-7EF9-40B0-9B6D-79502EC79A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9144000" cy="4941887"/>
          </a:xfrm>
        </p:spPr>
      </p:pic>
      <p:sp>
        <p:nvSpPr>
          <p:cNvPr id="231428" name="Rectangle 4">
            <a:extLst>
              <a:ext uri="{FF2B5EF4-FFF2-40B4-BE49-F238E27FC236}">
                <a16:creationId xmlns:a16="http://schemas.microsoft.com/office/drawing/2014/main" id="{260FB7D2-D73B-499D-8653-BDE729486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2074862"/>
          </a:xfrm>
        </p:spPr>
        <p:txBody>
          <a:bodyPr/>
          <a:lstStyle/>
          <a:p>
            <a:pPr algn="l">
              <a:defRPr/>
            </a:pPr>
            <a:r>
              <a:rPr lang="bg-BG" altLang="it-IT" sz="3200" b="1" dirty="0"/>
              <a:t>Зона на Комфорта</a:t>
            </a:r>
            <a:r>
              <a:rPr lang="it-IT" altLang="it-IT" sz="3200" b="1" dirty="0"/>
              <a:t>	</a:t>
            </a:r>
            <a:r>
              <a:rPr lang="bg-BG" altLang="it-IT" sz="3200" b="1" dirty="0" err="1">
                <a:solidFill>
                  <a:schemeClr val="accent2"/>
                </a:solidFill>
              </a:rPr>
              <a:t>Не</a:t>
            </a:r>
            <a:r>
              <a:rPr lang="bg-BG" altLang="it-IT" sz="3200" b="1" dirty="0" err="1"/>
              <a:t>Комфортна</a:t>
            </a:r>
            <a:r>
              <a:rPr lang="bg-BG" altLang="it-IT" sz="3200" b="1" dirty="0"/>
              <a:t> Зона</a:t>
            </a:r>
            <a:br>
              <a:rPr lang="it-IT" altLang="it-IT" sz="3200" b="1" dirty="0"/>
            </a:br>
            <a:r>
              <a:rPr lang="it-IT" altLang="it-IT" sz="3200" b="1" dirty="0"/>
              <a:t>	=					=	 </a:t>
            </a:r>
            <a:br>
              <a:rPr lang="it-IT" altLang="it-IT" sz="3200" b="1" dirty="0"/>
            </a:br>
            <a:r>
              <a:rPr lang="bg-BG" altLang="it-IT" sz="3200" b="1" dirty="0">
                <a:solidFill>
                  <a:srgbClr val="DC081C"/>
                </a:solidFill>
              </a:rPr>
              <a:t>Консумиране на 		</a:t>
            </a:r>
            <a:r>
              <a:rPr lang="bg-BG" altLang="it-IT" sz="3200" b="1" dirty="0">
                <a:solidFill>
                  <a:schemeClr val="accent2"/>
                </a:solidFill>
              </a:rPr>
              <a:t>Създаване на</a:t>
            </a:r>
            <a:br>
              <a:rPr lang="it-IT" altLang="it-IT" sz="3200" dirty="0"/>
            </a:br>
            <a:r>
              <a:rPr lang="bg-BG" altLang="it-IT" sz="3200" b="1" dirty="0">
                <a:solidFill>
                  <a:srgbClr val="DC081C"/>
                </a:solidFill>
              </a:rPr>
              <a:t>ценности</a:t>
            </a:r>
            <a:r>
              <a:rPr lang="it-IT" altLang="it-IT" sz="3200" b="1" dirty="0"/>
              <a:t>		</a:t>
            </a:r>
            <a:r>
              <a:rPr lang="bg-BG" altLang="it-IT" sz="3200" b="1" dirty="0"/>
              <a:t>	</a:t>
            </a:r>
            <a:r>
              <a:rPr lang="bg-BG" altLang="it-IT" sz="3200" b="1" dirty="0">
                <a:solidFill>
                  <a:schemeClr val="accent2">
                    <a:lumMod val="75000"/>
                  </a:schemeClr>
                </a:solidFill>
              </a:rPr>
              <a:t>ценности</a:t>
            </a:r>
            <a:endParaRPr lang="it-IT" altLang="it-IT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52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31E88B2-10E9-4F11-A5C4-02CB83D23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75312"/>
          </a:xfrm>
        </p:spPr>
        <p:txBody>
          <a:bodyPr/>
          <a:lstStyle/>
          <a:p>
            <a:r>
              <a:rPr lang="bg-BG" altLang="it-IT" sz="6000" b="1">
                <a:solidFill>
                  <a:srgbClr val="C00000"/>
                </a:solidFill>
              </a:rPr>
              <a:t>Приемете предизвикателство</a:t>
            </a:r>
            <a:br>
              <a:rPr lang="it-IT" altLang="it-IT" sz="6000" b="1">
                <a:solidFill>
                  <a:srgbClr val="DC081C"/>
                </a:solidFill>
              </a:rPr>
            </a:br>
            <a:br>
              <a:rPr lang="it-IT" altLang="it-IT" sz="6000" b="1"/>
            </a:br>
            <a:r>
              <a:rPr lang="bg-BG" altLang="it-IT" sz="6000" b="1"/>
              <a:t>Вземете страшно </a:t>
            </a:r>
            <a:br>
              <a:rPr lang="bg-BG" altLang="it-IT" sz="6000" b="1"/>
            </a:br>
            <a:r>
              <a:rPr lang="it-IT" altLang="it-IT" sz="6000" b="1"/>
              <a:t>(</a:t>
            </a:r>
            <a:r>
              <a:rPr lang="bg-BG" altLang="it-IT" sz="6000" b="1"/>
              <a:t>или трудно</a:t>
            </a:r>
            <a:r>
              <a:rPr lang="it-IT" altLang="it-IT" sz="6000" b="1"/>
              <a:t>) </a:t>
            </a:r>
            <a:r>
              <a:rPr lang="bg-BG" altLang="it-IT" sz="6000" b="1"/>
              <a:t>решение</a:t>
            </a:r>
            <a:endParaRPr lang="it-IT" altLang="it-IT" sz="6000" b="1"/>
          </a:p>
        </p:txBody>
      </p:sp>
    </p:spTree>
    <p:extLst>
      <p:ext uri="{BB962C8B-B14F-4D97-AF65-F5344CB8AC3E}">
        <p14:creationId xmlns:p14="http://schemas.microsoft.com/office/powerpoint/2010/main" val="42917075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D7F5229-43FA-4CDA-9FA1-C22054364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it-IT" altLang="it-IT" sz="5400" b="1">
                <a:solidFill>
                  <a:srgbClr val="DC081C"/>
                </a:solidFill>
              </a:rPr>
              <a:t>1) </a:t>
            </a:r>
            <a:r>
              <a:rPr lang="bg-BG" altLang="it-IT" sz="5400" b="1">
                <a:solidFill>
                  <a:srgbClr val="DC081C"/>
                </a:solidFill>
              </a:rPr>
              <a:t>Излезте от </a:t>
            </a:r>
            <a:br>
              <a:rPr lang="bg-BG" altLang="it-IT" sz="5400" b="1">
                <a:solidFill>
                  <a:srgbClr val="DC081C"/>
                </a:solidFill>
              </a:rPr>
            </a:br>
            <a:r>
              <a:rPr lang="bg-BG" altLang="it-IT" sz="5400" b="1">
                <a:solidFill>
                  <a:srgbClr val="DC081C"/>
                </a:solidFill>
              </a:rPr>
              <a:t>Зоната на Комфорта</a:t>
            </a:r>
            <a:endParaRPr lang="it-IT" altLang="it-IT" sz="5400" b="1">
              <a:solidFill>
                <a:srgbClr val="DC081C"/>
              </a:solidFill>
            </a:endParaRPr>
          </a:p>
        </p:txBody>
      </p:sp>
      <p:pic>
        <p:nvPicPr>
          <p:cNvPr id="89093" name="Picture 5" descr="adrenalina">
            <a:extLst>
              <a:ext uri="{FF2B5EF4-FFF2-40B4-BE49-F238E27FC236}">
                <a16:creationId xmlns:a16="http://schemas.microsoft.com/office/drawing/2014/main" id="{5871FDC2-68FE-4715-82A5-2146053507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700213"/>
            <a:ext cx="7200900" cy="5040312"/>
          </a:xfrm>
        </p:spPr>
      </p:pic>
    </p:spTree>
    <p:extLst>
      <p:ext uri="{BB962C8B-B14F-4D97-AF65-F5344CB8AC3E}">
        <p14:creationId xmlns:p14="http://schemas.microsoft.com/office/powerpoint/2010/main" val="1962321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>
            <a:extLst>
              <a:ext uri="{FF2B5EF4-FFF2-40B4-BE49-F238E27FC236}">
                <a16:creationId xmlns:a16="http://schemas.microsoft.com/office/drawing/2014/main" id="{94F808EA-60EC-48AF-AFB2-163359F77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75312"/>
          </a:xfrm>
        </p:spPr>
        <p:txBody>
          <a:bodyPr/>
          <a:lstStyle/>
          <a:p>
            <a:r>
              <a:rPr lang="bg-BG" altLang="it-IT" sz="8800" b="1">
                <a:solidFill>
                  <a:srgbClr val="C00000"/>
                </a:solidFill>
              </a:rPr>
              <a:t>ТРУДНОСТИ В РАБОТАТА С УЧЕНИЦИ</a:t>
            </a:r>
            <a:endParaRPr lang="it-IT" altLang="it-IT" sz="8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8102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437A7E13-8E34-403B-968B-A0609FC9A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it-IT" sz="6600" b="1">
                <a:solidFill>
                  <a:srgbClr val="DC081C"/>
                </a:solidFill>
              </a:rPr>
              <a:t>Контрол</a:t>
            </a:r>
            <a:endParaRPr lang="it-IT" altLang="it-IT" sz="6600">
              <a:solidFill>
                <a:srgbClr val="DC081C"/>
              </a:solidFill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C8AE903-19B0-4DC3-91BD-D1D740F66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altLang="it-IT" sz="5400"/>
              <a:t>Да направиш нещата да се случат, както ти искаш</a:t>
            </a:r>
            <a:r>
              <a:rPr lang="it-IT" altLang="it-IT" sz="5400"/>
              <a:t> (</a:t>
            </a:r>
            <a:r>
              <a:rPr lang="bg-BG" altLang="it-IT" sz="5400"/>
              <a:t>способността да влияеш положително върху нещата</a:t>
            </a:r>
            <a:r>
              <a:rPr lang="it-IT" altLang="it-IT" sz="5400"/>
              <a:t>)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B9EDC275-F7DE-4BC7-B449-307A3D594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95435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>
            <a:extLst>
              <a:ext uri="{FF2B5EF4-FFF2-40B4-BE49-F238E27FC236}">
                <a16:creationId xmlns:a16="http://schemas.microsoft.com/office/drawing/2014/main" id="{1C4A896D-09E0-484F-8FE0-6D86360B4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r>
              <a:rPr lang="bg-BG" altLang="it-IT" sz="6000" b="1">
                <a:solidFill>
                  <a:srgbClr val="C00000"/>
                </a:solidFill>
                <a:latin typeface="Garamond" panose="02020404030301010803" pitchFamily="18" charset="0"/>
              </a:rPr>
              <a:t>Влияние - обяснение</a:t>
            </a:r>
            <a:endParaRPr lang="en-US" altLang="it-IT" sz="6000" b="1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48EEA269-BEDA-41C6-A823-2A2F53F059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4313" cy="4525963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endParaRPr lang="it-IT" altLang="it-IT" sz="2400">
              <a:latin typeface="Garamond" panose="02020404030301010803" pitchFamily="18" charset="0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it-IT" altLang="it-IT" sz="2400">
              <a:latin typeface="Garamond" panose="02020404030301010803" pitchFamily="18" charset="0"/>
            </a:endParaRPr>
          </a:p>
        </p:txBody>
      </p:sp>
      <p:graphicFrame>
        <p:nvGraphicFramePr>
          <p:cNvPr id="478213" name="Object 5">
            <a:extLst>
              <a:ext uri="{FF2B5EF4-FFF2-40B4-BE49-F238E27FC236}">
                <a16:creationId xmlns:a16="http://schemas.microsoft.com/office/drawing/2014/main" id="{8C73224E-8D53-4D5D-ACE7-94C51E5F785C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347913" y="2195513"/>
          <a:ext cx="439102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segno di Microsoft Draw" r:id="rId4" imgW="2524376" imgH="1857628" progId="MSDraw.Drawing.8.1">
                  <p:embed/>
                </p:oleObj>
              </mc:Choice>
              <mc:Fallback>
                <p:oleObj name="Disegno di Microsoft Draw" r:id="rId4" imgW="2524376" imgH="1857628" progId="MSDraw.Drawing.8.1">
                  <p:embed/>
                  <p:pic>
                    <p:nvPicPr>
                      <p:cNvPr id="478213" name="Object 5">
                        <a:extLst>
                          <a:ext uri="{FF2B5EF4-FFF2-40B4-BE49-F238E27FC236}">
                            <a16:creationId xmlns:a16="http://schemas.microsoft.com/office/drawing/2014/main" id="{8C73224E-8D53-4D5D-ACE7-94C51E5F78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195513"/>
                        <a:ext cx="4391025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14" name="Text Box 6">
            <a:extLst>
              <a:ext uri="{FF2B5EF4-FFF2-40B4-BE49-F238E27FC236}">
                <a16:creationId xmlns:a16="http://schemas.microsoft.com/office/drawing/2014/main" id="{91166D20-AC2C-4BDC-BA6C-3A32A058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08500"/>
            <a:ext cx="35274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2) </a:t>
            </a:r>
            <a:r>
              <a:rPr kumimoji="0" lang="bg-BG" altLang="it-IT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Техники</a:t>
            </a:r>
            <a:r>
              <a:rPr kumimoji="0" lang="en-US" altLang="it-IT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it-IT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Знания</a:t>
            </a:r>
            <a:endParaRPr kumimoji="0" lang="en-US" altLang="it-IT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8215" name="Text Box 7">
            <a:extLst>
              <a:ext uri="{FF2B5EF4-FFF2-40B4-BE49-F238E27FC236}">
                <a16:creationId xmlns:a16="http://schemas.microsoft.com/office/drawing/2014/main" id="{2A987E30-37C5-4F1F-B4DD-22F52830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514850"/>
            <a:ext cx="38814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1) </a:t>
            </a:r>
            <a:r>
              <a:rPr kumimoji="0" lang="bg-BG" altLang="it-IT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Отговорност</a:t>
            </a:r>
            <a:endParaRPr kumimoji="0" lang="en-US" altLang="it-IT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8216" name="Text Box 8">
            <a:extLst>
              <a:ext uri="{FF2B5EF4-FFF2-40B4-BE49-F238E27FC236}">
                <a16:creationId xmlns:a16="http://schemas.microsoft.com/office/drawing/2014/main" id="{C637A233-526B-405B-A3BB-00B3B34EE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341438"/>
            <a:ext cx="53276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3) </a:t>
            </a:r>
            <a:r>
              <a:rPr kumimoji="0" lang="bg-BG" altLang="it-IT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Контрол </a:t>
            </a:r>
            <a:r>
              <a:rPr kumimoji="0" lang="it-IT" altLang="it-IT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bg-BG" altLang="it-IT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влияние</a:t>
            </a:r>
            <a:r>
              <a:rPr kumimoji="0" lang="it-IT" altLang="it-IT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4931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/>
      <p:bldP spid="478214" grpId="0"/>
      <p:bldP spid="478215" grpId="0"/>
      <p:bldP spid="4782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>
            <a:extLst>
              <a:ext uri="{FF2B5EF4-FFF2-40B4-BE49-F238E27FC236}">
                <a16:creationId xmlns:a16="http://schemas.microsoft.com/office/drawing/2014/main" id="{CD07FCFC-670C-4E8D-B211-7DAB822836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it-IT" sz="6600" b="1">
                <a:solidFill>
                  <a:srgbClr val="C00000"/>
                </a:solidFill>
              </a:rPr>
              <a:t>Отговорност</a:t>
            </a:r>
            <a:endParaRPr lang="it-IT" altLang="it-IT" sz="6600" b="1">
              <a:solidFill>
                <a:srgbClr val="C00000"/>
              </a:solidFill>
            </a:endParaRPr>
          </a:p>
        </p:txBody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D522E28C-6D7C-40A3-B02C-38ACF26F7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748712" cy="530066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bg-BG" altLang="it-IT" sz="4000"/>
              <a:t> ЧУВСТВОТО, ЧЕ ТИ СИ </a:t>
            </a:r>
            <a:r>
              <a:rPr lang="bg-BG" altLang="it-IT" sz="4000" u="sng"/>
              <a:t>ЕДИНСТВЕНИЯТ</a:t>
            </a:r>
            <a:r>
              <a:rPr lang="bg-BG" altLang="it-IT" sz="4000"/>
              <a:t> ОТГОВОРЕН</a:t>
            </a:r>
            <a:endParaRPr lang="it-IT" altLang="it-IT" sz="4000"/>
          </a:p>
          <a:p>
            <a:pPr lvl="1">
              <a:lnSpc>
                <a:spcPct val="90000"/>
              </a:lnSpc>
            </a:pPr>
            <a:r>
              <a:rPr lang="it-IT" altLang="it-IT" sz="4000"/>
              <a:t>=</a:t>
            </a:r>
          </a:p>
          <a:p>
            <a:pPr lvl="1">
              <a:lnSpc>
                <a:spcPct val="90000"/>
              </a:lnSpc>
            </a:pPr>
            <a:r>
              <a:rPr lang="bg-BG" altLang="it-IT" sz="4000"/>
              <a:t> СПОСОБНОСТТА ДА ОПРЕДЕЛИТЕ НЯКОГО КАТО</a:t>
            </a:r>
            <a:r>
              <a:rPr lang="it-IT" altLang="it-IT" sz="4000"/>
              <a:t> </a:t>
            </a:r>
            <a:r>
              <a:rPr lang="bg-BG" altLang="it-IT" sz="4000" b="1"/>
              <a:t>„ПРИЧИНАТА“</a:t>
            </a:r>
            <a:endParaRPr lang="it-IT" altLang="it-IT" sz="4000" b="1"/>
          </a:p>
          <a:p>
            <a:pPr lvl="1">
              <a:lnSpc>
                <a:spcPct val="90000"/>
              </a:lnSpc>
              <a:buFontTx/>
              <a:buNone/>
            </a:pPr>
            <a:endParaRPr lang="it-IT" altLang="it-IT"/>
          </a:p>
          <a:p>
            <a:pPr>
              <a:lnSpc>
                <a:spcPct val="90000"/>
              </a:lnSpc>
              <a:buFontTx/>
              <a:buNone/>
            </a:pPr>
            <a:br>
              <a:rPr lang="it-IT" altLang="it-IT" b="1"/>
            </a:br>
            <a:endParaRPr lang="it-IT" altLang="it-IT" b="1"/>
          </a:p>
        </p:txBody>
      </p:sp>
    </p:spTree>
    <p:extLst>
      <p:ext uri="{BB962C8B-B14F-4D97-AF65-F5344CB8AC3E}">
        <p14:creationId xmlns:p14="http://schemas.microsoft.com/office/powerpoint/2010/main" val="890183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8" grpId="0"/>
      <p:bldP spid="4136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>
            <a:extLst>
              <a:ext uri="{FF2B5EF4-FFF2-40B4-BE49-F238E27FC236}">
                <a16:creationId xmlns:a16="http://schemas.microsoft.com/office/drawing/2014/main" id="{8768A8EC-DF46-4D53-98E6-92F4B2F01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rgbClr val="DC081C"/>
                </a:solidFill>
              </a:rPr>
              <a:t> </a:t>
            </a:r>
            <a:r>
              <a:rPr lang="bg-BG" altLang="it-IT" b="1">
                <a:solidFill>
                  <a:srgbClr val="C00000"/>
                </a:solidFill>
              </a:rPr>
              <a:t>ПРОБЛЕМ</a:t>
            </a:r>
            <a:endParaRPr lang="it-IT" altLang="it-IT" b="1">
              <a:solidFill>
                <a:srgbClr val="C00000"/>
              </a:solidFill>
            </a:endParaRPr>
          </a:p>
        </p:txBody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89759638-3D9A-48A7-8A8F-E2CBCAA6F8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781300"/>
            <a:ext cx="4286250" cy="3273425"/>
          </a:xfrm>
        </p:spPr>
        <p:txBody>
          <a:bodyPr/>
          <a:lstStyle/>
          <a:p>
            <a:pPr marL="790575" lvl="2"/>
            <a:r>
              <a:rPr lang="bg-BG" altLang="it-IT" sz="4400" b="1"/>
              <a:t>ПРИЧИНА</a:t>
            </a:r>
            <a:endParaRPr lang="it-IT" altLang="it-IT" sz="4400" b="1"/>
          </a:p>
          <a:p>
            <a:pPr marL="790575" lvl="2">
              <a:buFontTx/>
              <a:buNone/>
            </a:pPr>
            <a:r>
              <a:rPr lang="it-IT" altLang="it-IT" sz="4400" b="1"/>
              <a:t>(=</a:t>
            </a:r>
            <a:r>
              <a:rPr lang="bg-BG" altLang="it-IT" sz="4400" b="1"/>
              <a:t> Източник</a:t>
            </a:r>
            <a:r>
              <a:rPr lang="it-IT" altLang="it-IT" sz="4400" b="1"/>
              <a:t>)</a:t>
            </a:r>
            <a:r>
              <a:rPr lang="it-IT" altLang="it-IT" b="1"/>
              <a:t>	</a:t>
            </a:r>
          </a:p>
          <a:p>
            <a:pPr marL="790575" lvl="2">
              <a:buFontTx/>
              <a:buNone/>
            </a:pPr>
            <a:endParaRPr lang="it-IT" altLang="it-IT" b="1"/>
          </a:p>
        </p:txBody>
      </p:sp>
      <p:sp>
        <p:nvSpPr>
          <p:cNvPr id="519172" name="Rectangle 4">
            <a:extLst>
              <a:ext uri="{FF2B5EF4-FFF2-40B4-BE49-F238E27FC236}">
                <a16:creationId xmlns:a16="http://schemas.microsoft.com/office/drawing/2014/main" id="{32E0A634-4C28-4810-BD18-783BEAD793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81300"/>
            <a:ext cx="4027488" cy="3344863"/>
          </a:xfrm>
        </p:spPr>
        <p:txBody>
          <a:bodyPr/>
          <a:lstStyle/>
          <a:p>
            <a:r>
              <a:rPr lang="bg-BG" altLang="it-IT" sz="4400" b="1"/>
              <a:t>ЕФЕКТ</a:t>
            </a:r>
            <a:endParaRPr lang="it-IT" altLang="it-IT" sz="4400" b="1"/>
          </a:p>
          <a:p>
            <a:pPr>
              <a:buFontTx/>
              <a:buNone/>
            </a:pPr>
            <a:r>
              <a:rPr lang="it-IT" altLang="it-IT" sz="4400" b="1"/>
              <a:t>(=</a:t>
            </a:r>
            <a:r>
              <a:rPr lang="bg-BG" altLang="it-IT" sz="4400" b="1"/>
              <a:t> Резултат</a:t>
            </a:r>
            <a:r>
              <a:rPr lang="it-IT" altLang="it-IT" sz="4400" b="1"/>
              <a:t>)</a:t>
            </a:r>
          </a:p>
        </p:txBody>
      </p:sp>
      <p:pic>
        <p:nvPicPr>
          <p:cNvPr id="519175" name="Picture 7" descr="ARROW">
            <a:extLst>
              <a:ext uri="{FF2B5EF4-FFF2-40B4-BE49-F238E27FC236}">
                <a16:creationId xmlns:a16="http://schemas.microsoft.com/office/drawing/2014/main" id="{1A315BF0-47A5-4338-B0CC-024510AB4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526">
            <a:off x="4427538" y="1341438"/>
            <a:ext cx="1441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176" name="Picture 8" descr="ARROW">
            <a:extLst>
              <a:ext uri="{FF2B5EF4-FFF2-40B4-BE49-F238E27FC236}">
                <a16:creationId xmlns:a16="http://schemas.microsoft.com/office/drawing/2014/main" id="{2C43062C-3B0F-4191-874E-2625C3856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14398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01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1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9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9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0" grpId="0"/>
      <p:bldP spid="519171" grpId="0" build="p"/>
      <p:bldP spid="51917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51A59CE-FA5D-4AD5-8ADF-C33BD7513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3413" y="274638"/>
            <a:ext cx="7772400" cy="317500"/>
          </a:xfrm>
        </p:spPr>
        <p:txBody>
          <a:bodyPr/>
          <a:lstStyle/>
          <a:p>
            <a:r>
              <a:rPr lang="bg-BG" altLang="it-IT" sz="5400" b="1">
                <a:solidFill>
                  <a:schemeClr val="tx1"/>
                </a:solidFill>
              </a:rPr>
              <a:t>Причина и</a:t>
            </a:r>
            <a:r>
              <a:rPr lang="it-IT" altLang="it-IT" sz="5400" b="1">
                <a:solidFill>
                  <a:schemeClr val="tx1"/>
                </a:solidFill>
              </a:rPr>
              <a:t> </a:t>
            </a:r>
            <a:r>
              <a:rPr lang="bg-BG" altLang="it-IT" sz="5400" b="1">
                <a:solidFill>
                  <a:srgbClr val="DC081C"/>
                </a:solidFill>
              </a:rPr>
              <a:t>Ефект</a:t>
            </a:r>
            <a:endParaRPr lang="it-IT" altLang="it-IT" sz="5400">
              <a:solidFill>
                <a:srgbClr val="DC081C"/>
              </a:solidFill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FC1DA99A-C0A1-4407-A293-6DCA504C6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569325" cy="5051425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/>
              <a:t>	</a:t>
            </a:r>
            <a:r>
              <a:rPr lang="bg-BG" altLang="it-IT"/>
              <a:t>За да решим даден проблем или да овладеем успешно някоя ситуация, трябва да се възприемем като </a:t>
            </a:r>
            <a:r>
              <a:rPr lang="bg-BG" altLang="it-IT" b="1"/>
              <a:t>„причина“</a:t>
            </a:r>
            <a:r>
              <a:rPr lang="it-IT" altLang="it-IT"/>
              <a:t> </a:t>
            </a:r>
            <a:r>
              <a:rPr lang="bg-BG" altLang="it-IT"/>
              <a:t>за тази ситуация</a:t>
            </a:r>
            <a:r>
              <a:rPr lang="it-IT" altLang="it-IT"/>
              <a:t>. </a:t>
            </a:r>
          </a:p>
          <a:p>
            <a:r>
              <a:rPr lang="bg-BG" altLang="it-IT"/>
              <a:t>Ако не можем да го направим, тогава ситуацията е тази, която ни контролира.</a:t>
            </a:r>
            <a:r>
              <a:rPr lang="it-IT" altLang="it-IT"/>
              <a:t> </a:t>
            </a:r>
          </a:p>
          <a:p>
            <a:r>
              <a:rPr lang="bg-BG" altLang="it-IT"/>
              <a:t>Ако не сме способни да възприемем нас като „причината“</a:t>
            </a:r>
            <a:r>
              <a:rPr lang="it-IT" altLang="it-IT"/>
              <a:t> </a:t>
            </a:r>
            <a:r>
              <a:rPr lang="bg-BG" altLang="it-IT"/>
              <a:t>за действията на нашите ученици</a:t>
            </a:r>
            <a:r>
              <a:rPr lang="it-IT" altLang="it-IT"/>
              <a:t>, </a:t>
            </a:r>
            <a:r>
              <a:rPr lang="bg-BG" altLang="it-IT"/>
              <a:t>ние наистина оставяме контрола в техните ръце</a:t>
            </a:r>
            <a:r>
              <a:rPr lang="it-IT" altLang="it-I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60988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A523BEA5-5099-43A0-853D-8F86F9F60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850" y="-100013"/>
            <a:ext cx="8569325" cy="981076"/>
          </a:xfrm>
        </p:spPr>
        <p:txBody>
          <a:bodyPr/>
          <a:lstStyle/>
          <a:p>
            <a:r>
              <a:rPr lang="bg-BG" altLang="it-IT" sz="4800" b="1">
                <a:solidFill>
                  <a:schemeClr val="tx1"/>
                </a:solidFill>
              </a:rPr>
              <a:t>Скала на Ефективността</a:t>
            </a:r>
            <a:endParaRPr lang="it-IT" altLang="it-IT" sz="4800" b="1">
              <a:solidFill>
                <a:schemeClr val="tx1"/>
              </a:solidFill>
            </a:endParaRP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1E581F25-3730-415C-A56A-90DB9B2DC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65188"/>
            <a:ext cx="8964613" cy="6092825"/>
          </a:xfrm>
        </p:spPr>
        <p:txBody>
          <a:bodyPr/>
          <a:lstStyle/>
          <a:p>
            <a:pPr algn="just"/>
            <a:r>
              <a:rPr lang="bg-BG" altLang="it-IT" b="1">
                <a:solidFill>
                  <a:srgbClr val="C00000"/>
                </a:solidFill>
              </a:rPr>
              <a:t>ДРУГИТЕ РЕШАВАТ</a:t>
            </a:r>
            <a:endParaRPr lang="it-IT" altLang="it-IT" b="1">
              <a:solidFill>
                <a:srgbClr val="C00000"/>
              </a:solidFill>
            </a:endParaRPr>
          </a:p>
          <a:p>
            <a:pPr algn="just">
              <a:spcBef>
                <a:spcPct val="0"/>
              </a:spcBef>
              <a:buClr>
                <a:schemeClr val="folHlink"/>
              </a:buClr>
              <a:buSzPct val="60000"/>
              <a:buFontTx/>
              <a:buNone/>
            </a:pPr>
            <a:r>
              <a:rPr lang="it-IT" altLang="it-IT" sz="2800"/>
              <a:t>	</a:t>
            </a:r>
            <a:r>
              <a:rPr lang="bg-BG" altLang="it-IT" sz="2600"/>
              <a:t>Това е човекът, който си мисли, че целият му живот и неуспехи</a:t>
            </a:r>
            <a:r>
              <a:rPr lang="en-US" altLang="it-IT" sz="2600"/>
              <a:t> </a:t>
            </a:r>
            <a:r>
              <a:rPr lang="bg-BG" altLang="it-IT" sz="2600"/>
              <a:t>зависят от другите и от обстоятелствата.</a:t>
            </a:r>
            <a:endParaRPr lang="it-IT" altLang="it-IT" sz="2600"/>
          </a:p>
          <a:p>
            <a:pPr algn="just"/>
            <a:r>
              <a:rPr lang="bg-BG" altLang="it-IT" b="1">
                <a:solidFill>
                  <a:srgbClr val="C00000"/>
                </a:solidFill>
              </a:rPr>
              <a:t>САМ ВЗИМАМ РЕШЕНИЯ</a:t>
            </a:r>
            <a:endParaRPr lang="it-IT" altLang="it-IT" b="1">
              <a:solidFill>
                <a:srgbClr val="C00000"/>
              </a:solidFill>
            </a:endParaRPr>
          </a:p>
          <a:p>
            <a:pPr algn="just"/>
            <a:r>
              <a:rPr lang="bg-BG" altLang="it-IT" sz="2600"/>
              <a:t>Това е човекът, който гледа на себе си като на „причина“ само за действията, които изпълнява директно, но не приема да бъде „обвинен“ за грешките на другите</a:t>
            </a:r>
            <a:r>
              <a:rPr lang="it-IT" altLang="it-IT" sz="2600"/>
              <a:t>. </a:t>
            </a:r>
          </a:p>
          <a:p>
            <a:pPr algn="just"/>
            <a:r>
              <a:rPr lang="bg-BG" altLang="it-IT" sz="2600"/>
              <a:t>Той няма да постигне целите си.</a:t>
            </a:r>
            <a:endParaRPr lang="it-IT" altLang="it-IT" sz="2600" b="1">
              <a:solidFill>
                <a:schemeClr val="hlink"/>
              </a:solidFill>
            </a:endParaRPr>
          </a:p>
          <a:p>
            <a:pPr algn="just"/>
            <a:r>
              <a:rPr lang="bg-BG" altLang="it-IT" b="1">
                <a:solidFill>
                  <a:srgbClr val="C00000"/>
                </a:solidFill>
              </a:rPr>
              <a:t>ВЛИЯЯ НА ГЛОБАЛНО НИВО</a:t>
            </a:r>
            <a:endParaRPr lang="it-IT" altLang="it-IT" b="1">
              <a:solidFill>
                <a:srgbClr val="C00000"/>
              </a:solidFill>
            </a:endParaRPr>
          </a:p>
          <a:p>
            <a:pPr algn="just">
              <a:spcBef>
                <a:spcPct val="0"/>
              </a:spcBef>
              <a:buClr>
                <a:schemeClr val="folHlink"/>
              </a:buClr>
              <a:buSzPct val="60000"/>
              <a:buFontTx/>
              <a:buNone/>
            </a:pPr>
            <a:r>
              <a:rPr lang="it-IT" altLang="it-IT" sz="2400"/>
              <a:t>	</a:t>
            </a:r>
            <a:r>
              <a:rPr lang="bg-BG" altLang="it-IT" sz="2600"/>
              <a:t>Той се възприема като причина за своите действия, но също и като причина за действията на другите.</a:t>
            </a:r>
            <a:endParaRPr lang="it-IT" altLang="it-IT" sz="2600"/>
          </a:p>
        </p:txBody>
      </p:sp>
    </p:spTree>
    <p:extLst>
      <p:ext uri="{BB962C8B-B14F-4D97-AF65-F5344CB8AC3E}">
        <p14:creationId xmlns:p14="http://schemas.microsoft.com/office/powerpoint/2010/main" val="10806731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olo 1">
            <a:extLst>
              <a:ext uri="{FF2B5EF4-FFF2-40B4-BE49-F238E27FC236}">
                <a16:creationId xmlns:a16="http://schemas.microsoft.com/office/drawing/2014/main" id="{B2AD3241-A902-49E2-A5AC-9A12806FE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70587"/>
          </a:xfrm>
        </p:spPr>
        <p:txBody>
          <a:bodyPr/>
          <a:lstStyle/>
          <a:p>
            <a:r>
              <a:rPr lang="it-IT" altLang="it-IT" sz="6000"/>
              <a:t>Slides </a:t>
            </a:r>
            <a:r>
              <a:rPr lang="it-IT" altLang="it-IT" sz="6000">
                <a:hlinkClick r:id="rId2"/>
              </a:rPr>
              <a:t>www.paoloruggeri.net</a:t>
            </a:r>
            <a:r>
              <a:rPr lang="it-IT" altLang="it-IT"/>
              <a:t> </a:t>
            </a:r>
          </a:p>
        </p:txBody>
      </p:sp>
      <p:sp>
        <p:nvSpPr>
          <p:cNvPr id="89091" name="Segnaposto numero diapositiva 2">
            <a:extLst>
              <a:ext uri="{FF2B5EF4-FFF2-40B4-BE49-F238E27FC236}">
                <a16:creationId xmlns:a16="http://schemas.microsoft.com/office/drawing/2014/main" id="{98A67539-0E41-4A9A-A4AB-01F7A9C8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964CC-E72A-4061-9FC3-8EA068A2E6A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4011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olo 4">
            <a:extLst>
              <a:ext uri="{FF2B5EF4-FFF2-40B4-BE49-F238E27FC236}">
                <a16:creationId xmlns:a16="http://schemas.microsoft.com/office/drawing/2014/main" id="{9D730AA2-36B5-494C-B59D-72DEC8A19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07112"/>
          </a:xfrm>
        </p:spPr>
        <p:txBody>
          <a:bodyPr/>
          <a:lstStyle/>
          <a:p>
            <a:r>
              <a:rPr lang="bg-BG" altLang="it-IT" sz="8800" b="1">
                <a:solidFill>
                  <a:srgbClr val="C00000"/>
                </a:solidFill>
              </a:rPr>
              <a:t>Намери убиеца</a:t>
            </a:r>
            <a:r>
              <a:rPr lang="it-IT" altLang="it-IT" sz="8800" b="1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11619" name="Segnaposto numero diapositiva 3">
            <a:extLst>
              <a:ext uri="{FF2B5EF4-FFF2-40B4-BE49-F238E27FC236}">
                <a16:creationId xmlns:a16="http://schemas.microsoft.com/office/drawing/2014/main" id="{6DC88DEF-7DE3-4878-875A-9C4E0DD6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CC023A-6D10-4B93-A4EA-A60C86C3ABE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85426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egnaposto numero diapositiva 2">
            <a:extLst>
              <a:ext uri="{FF2B5EF4-FFF2-40B4-BE49-F238E27FC236}">
                <a16:creationId xmlns:a16="http://schemas.microsoft.com/office/drawing/2014/main" id="{5939DDB5-65F3-4055-AD11-08B2B687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2EE240-138C-4D09-9EA7-BC571FABF9D3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Awareness_Test_2.wmv">
            <a:hlinkClick r:id="" action="ppaction://media"/>
            <a:extLst>
              <a:ext uri="{FF2B5EF4-FFF2-40B4-BE49-F238E27FC236}">
                <a16:creationId xmlns:a16="http://schemas.microsoft.com/office/drawing/2014/main" id="{F79D9A9C-87D9-4198-AE69-8E7875836CFB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38617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olo 1">
            <a:extLst>
              <a:ext uri="{FF2B5EF4-FFF2-40B4-BE49-F238E27FC236}">
                <a16:creationId xmlns:a16="http://schemas.microsoft.com/office/drawing/2014/main" id="{2B5D6FA7-5732-4531-8B96-54420A368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4929187"/>
          </a:xfrm>
        </p:spPr>
        <p:txBody>
          <a:bodyPr/>
          <a:lstStyle/>
          <a:p>
            <a:r>
              <a:rPr lang="bg-BG" altLang="it-IT" sz="5200"/>
              <a:t>Ако не си се впуснал с всички сили към дадената цел,</a:t>
            </a:r>
            <a:r>
              <a:rPr lang="it-IT" altLang="it-IT" sz="5200"/>
              <a:t> </a:t>
            </a:r>
            <a:r>
              <a:rPr lang="bg-BG" altLang="it-IT" sz="5200"/>
              <a:t>мозъкът ти няма да забележи съществуващите възможности да постигне реален напредък</a:t>
            </a:r>
            <a:endParaRPr lang="it-IT" altLang="it-IT" sz="5200"/>
          </a:p>
        </p:txBody>
      </p:sp>
    </p:spTree>
    <p:extLst>
      <p:ext uri="{BB962C8B-B14F-4D97-AF65-F5344CB8AC3E}">
        <p14:creationId xmlns:p14="http://schemas.microsoft.com/office/powerpoint/2010/main" val="160560757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olo 1">
            <a:extLst>
              <a:ext uri="{FF2B5EF4-FFF2-40B4-BE49-F238E27FC236}">
                <a16:creationId xmlns:a16="http://schemas.microsoft.com/office/drawing/2014/main" id="{1862B9A2-F6E5-4142-85E1-7D927ED54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it-IT" sz="6600" b="1">
                <a:solidFill>
                  <a:srgbClr val="C00000"/>
                </a:solidFill>
              </a:rPr>
              <a:t>ЦЕЛИ</a:t>
            </a:r>
            <a:endParaRPr lang="it-IT" altLang="it-IT" sz="6600" b="1">
              <a:solidFill>
                <a:srgbClr val="C00000"/>
              </a:solidFill>
            </a:endParaRPr>
          </a:p>
        </p:txBody>
      </p:sp>
      <p:sp>
        <p:nvSpPr>
          <p:cNvPr id="114691" name="Segnaposto contenuto 2">
            <a:extLst>
              <a:ext uri="{FF2B5EF4-FFF2-40B4-BE49-F238E27FC236}">
                <a16:creationId xmlns:a16="http://schemas.microsoft.com/office/drawing/2014/main" id="{4F09777E-ED27-4849-962B-F86C5A794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bg-BG" altLang="it-IT" sz="5400"/>
              <a:t>Когато нямаме ясни </a:t>
            </a:r>
            <a:r>
              <a:rPr lang="it-IT" altLang="it-IT" sz="5400"/>
              <a:t> (</a:t>
            </a:r>
            <a:r>
              <a:rPr lang="bg-BG" altLang="it-IT" sz="5400"/>
              <a:t>написани</a:t>
            </a:r>
            <a:r>
              <a:rPr lang="it-IT" altLang="it-IT" sz="5400"/>
              <a:t>) </a:t>
            </a:r>
            <a:r>
              <a:rPr lang="bg-BG" altLang="it-IT" sz="5400"/>
              <a:t>цели в живота</a:t>
            </a:r>
            <a:r>
              <a:rPr lang="it-IT" altLang="it-IT" sz="5400"/>
              <a:t>, </a:t>
            </a:r>
            <a:r>
              <a:rPr lang="bg-BG" altLang="it-IT" sz="5400"/>
              <a:t>тогава животът ни контролира, а не обратното</a:t>
            </a:r>
            <a:r>
              <a:rPr lang="it-IT" altLang="it-IT" sz="5400"/>
              <a:t>.</a:t>
            </a:r>
          </a:p>
        </p:txBody>
      </p:sp>
      <p:sp>
        <p:nvSpPr>
          <p:cNvPr id="114692" name="Segnaposto numero diapositiva 3">
            <a:extLst>
              <a:ext uri="{FF2B5EF4-FFF2-40B4-BE49-F238E27FC236}">
                <a16:creationId xmlns:a16="http://schemas.microsoft.com/office/drawing/2014/main" id="{AD807151-1C73-4260-85B2-50AC0BB5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4331C-D77A-47E5-8A58-444438A9BA6F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96455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8ECA70DE-C3D9-4648-940E-3ABB2C6F0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52413" y="115888"/>
            <a:ext cx="9720263" cy="6234112"/>
          </a:xfrm>
        </p:spPr>
        <p:txBody>
          <a:bodyPr/>
          <a:lstStyle/>
          <a:p>
            <a:r>
              <a:rPr lang="bg-BG" altLang="it-IT" sz="5400" b="1"/>
              <a:t>Две среди</a:t>
            </a:r>
            <a:r>
              <a:rPr lang="en-US" altLang="it-IT" sz="5400" b="1"/>
              <a:t>:</a:t>
            </a:r>
            <a:br>
              <a:rPr lang="en-US" altLang="it-IT" sz="5400" b="1"/>
            </a:br>
            <a:br>
              <a:rPr lang="en-US" altLang="it-IT" sz="5400" b="1"/>
            </a:br>
            <a:r>
              <a:rPr lang="bg-BG" altLang="it-IT" sz="4800" b="1">
                <a:solidFill>
                  <a:srgbClr val="C00000"/>
                </a:solidFill>
              </a:rPr>
              <a:t>ДУШЕВНА</a:t>
            </a:r>
            <a:r>
              <a:rPr lang="en-US" altLang="it-IT" sz="4800" b="1"/>
              <a:t> </a:t>
            </a:r>
            <a:r>
              <a:rPr lang="en-US" altLang="it-IT" sz="4800" b="1">
                <a:sym typeface="Wingdings" panose="05000000000000000000" pitchFamily="2" charset="2"/>
              </a:rPr>
              <a:t> </a:t>
            </a:r>
            <a:r>
              <a:rPr lang="bg-BG" altLang="it-IT" sz="4800" b="1">
                <a:solidFill>
                  <a:schemeClr val="tx1"/>
                </a:solidFill>
              </a:rPr>
              <a:t>МАТЕРИАЛНА</a:t>
            </a:r>
            <a:endParaRPr lang="en-US" altLang="it-IT" sz="4800" b="1"/>
          </a:p>
        </p:txBody>
      </p:sp>
    </p:spTree>
    <p:extLst>
      <p:ext uri="{BB962C8B-B14F-4D97-AF65-F5344CB8AC3E}">
        <p14:creationId xmlns:p14="http://schemas.microsoft.com/office/powerpoint/2010/main" val="69493662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olo 1">
            <a:extLst>
              <a:ext uri="{FF2B5EF4-FFF2-40B4-BE49-F238E27FC236}">
                <a16:creationId xmlns:a16="http://schemas.microsoft.com/office/drawing/2014/main" id="{13D79277-220F-40B7-A377-B1D95B296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it-IT" b="1">
                <a:solidFill>
                  <a:srgbClr val="C00000"/>
                </a:solidFill>
              </a:rPr>
              <a:t>ЦЕЛ</a:t>
            </a:r>
            <a:r>
              <a:rPr lang="it-IT" altLang="it-IT"/>
              <a:t> </a:t>
            </a:r>
          </a:p>
        </p:txBody>
      </p:sp>
      <p:sp>
        <p:nvSpPr>
          <p:cNvPr id="116739" name="Segnaposto contenuto 2">
            <a:extLst>
              <a:ext uri="{FF2B5EF4-FFF2-40B4-BE49-F238E27FC236}">
                <a16:creationId xmlns:a16="http://schemas.microsoft.com/office/drawing/2014/main" id="{3B944560-225F-4036-8EF1-6B1F3722E2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altLang="it-IT" sz="4800"/>
              <a:t>Точното описание на дадена сцена, която не съществува в този момент, но искаме да реализираме. Мечта</a:t>
            </a:r>
            <a:endParaRPr lang="it-IT" altLang="it-IT" sz="4800"/>
          </a:p>
        </p:txBody>
      </p:sp>
      <p:sp>
        <p:nvSpPr>
          <p:cNvPr id="116740" name="Segnaposto numero diapositiva 3">
            <a:extLst>
              <a:ext uri="{FF2B5EF4-FFF2-40B4-BE49-F238E27FC236}">
                <a16:creationId xmlns:a16="http://schemas.microsoft.com/office/drawing/2014/main" id="{113FFFED-6286-4E3A-80C0-F2C14608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D2E42B-BA0C-4CC8-8E13-A6270DDD7DD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10676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olo 1">
            <a:extLst>
              <a:ext uri="{FF2B5EF4-FFF2-40B4-BE49-F238E27FC236}">
                <a16:creationId xmlns:a16="http://schemas.microsoft.com/office/drawing/2014/main" id="{B34BD794-EC01-4500-BC83-3CB5EFCBA5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it-IT" b="1">
                <a:solidFill>
                  <a:srgbClr val="C00000"/>
                </a:solidFill>
              </a:rPr>
              <a:t>Упражнение</a:t>
            </a:r>
            <a:endParaRPr lang="it-IT" altLang="it-IT" b="1">
              <a:solidFill>
                <a:srgbClr val="C00000"/>
              </a:solidFill>
            </a:endParaRPr>
          </a:p>
        </p:txBody>
      </p:sp>
      <p:sp>
        <p:nvSpPr>
          <p:cNvPr id="117763" name="Segnaposto contenuto 2">
            <a:extLst>
              <a:ext uri="{FF2B5EF4-FFF2-40B4-BE49-F238E27FC236}">
                <a16:creationId xmlns:a16="http://schemas.microsoft.com/office/drawing/2014/main" id="{BA2CC454-C036-4615-AE84-0D838D1CAB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bg-BG" altLang="it-IT" sz="4000"/>
              <a:t>След 5 години</a:t>
            </a:r>
            <a:endParaRPr lang="it-IT" altLang="it-IT" sz="4000"/>
          </a:p>
          <a:p>
            <a:r>
              <a:rPr lang="bg-BG" altLang="it-IT" sz="4000"/>
              <a:t>Решете какво искате</a:t>
            </a:r>
            <a:r>
              <a:rPr lang="it-IT" altLang="it-IT" sz="4000"/>
              <a:t> – </a:t>
            </a:r>
            <a:r>
              <a:rPr lang="bg-BG" altLang="it-IT" sz="4000"/>
              <a:t>бъдете ясни и точни</a:t>
            </a:r>
            <a:endParaRPr lang="it-IT" altLang="it-IT" sz="4000"/>
          </a:p>
          <a:p>
            <a:r>
              <a:rPr lang="bg-BG" altLang="it-IT" sz="4000"/>
              <a:t>Запишете целите си</a:t>
            </a:r>
            <a:endParaRPr lang="it-IT" altLang="it-IT" sz="4000"/>
          </a:p>
          <a:p>
            <a:r>
              <a:rPr lang="bg-BG" altLang="it-IT" sz="4000"/>
              <a:t>Напишете „Аз“</a:t>
            </a:r>
            <a:r>
              <a:rPr lang="it-IT" altLang="it-IT" sz="4000"/>
              <a:t> </a:t>
            </a:r>
            <a:r>
              <a:rPr lang="bg-BG" altLang="it-IT" sz="4000"/>
              <a:t>и го заявете така, сякаш целта вече е постигната</a:t>
            </a:r>
            <a:r>
              <a:rPr lang="it-IT" altLang="it-IT" sz="4000"/>
              <a:t> – </a:t>
            </a:r>
            <a:r>
              <a:rPr lang="bg-BG" altLang="it-IT" sz="4000"/>
              <a:t>„Печеля по ……$ на година“</a:t>
            </a:r>
            <a:r>
              <a:rPr lang="it-IT" altLang="it-IT" sz="4000"/>
              <a:t>.</a:t>
            </a:r>
          </a:p>
        </p:txBody>
      </p:sp>
      <p:sp>
        <p:nvSpPr>
          <p:cNvPr id="117764" name="Segnaposto numero diapositiva 3">
            <a:extLst>
              <a:ext uri="{FF2B5EF4-FFF2-40B4-BE49-F238E27FC236}">
                <a16:creationId xmlns:a16="http://schemas.microsoft.com/office/drawing/2014/main" id="{4752FF40-EEC4-49F7-93FA-70DAA62F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AB9DE-1A80-4762-8E16-FEC6B87B095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692234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C4D679A6-0CF8-45E6-A837-6AEF5246A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413750" cy="714375"/>
          </a:xfrm>
        </p:spPr>
        <p:txBody>
          <a:bodyPr/>
          <a:lstStyle/>
          <a:p>
            <a:r>
              <a:rPr lang="bg-BG" altLang="it-IT" b="1">
                <a:solidFill>
                  <a:schemeClr val="tx1"/>
                </a:solidFill>
                <a:latin typeface="Garamond" panose="02020404030301010803" pitchFamily="18" charset="0"/>
              </a:rPr>
              <a:t>КАКВО ИСКАТ ТЕ</a:t>
            </a:r>
            <a:endParaRPr lang="it-IT" altLang="it-IT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27784BD-171C-4BFC-8EC3-0BE45EB85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bg-BG" sz="2800" b="1" dirty="0">
                <a:solidFill>
                  <a:srgbClr val="C00000"/>
                </a:solidFill>
              </a:rPr>
              <a:t>Пълно признание за свършената работа</a:t>
            </a:r>
            <a:r>
              <a:rPr lang="en-GB" sz="2800" b="1" dirty="0">
                <a:solidFill>
                  <a:srgbClr val="C00000"/>
                </a:solidFill>
              </a:rPr>
              <a:t> (</a:t>
            </a:r>
            <a:r>
              <a:rPr lang="bg-BG" sz="2800" b="1" dirty="0">
                <a:solidFill>
                  <a:srgbClr val="C00000"/>
                </a:solidFill>
              </a:rPr>
              <a:t>ПОХВАЛА</a:t>
            </a:r>
            <a:r>
              <a:rPr lang="en-GB" sz="2800" b="1" dirty="0">
                <a:solidFill>
                  <a:srgbClr val="C00000"/>
                </a:solidFill>
              </a:rPr>
              <a:t>)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bg-BG" sz="2800" b="1" dirty="0">
                <a:solidFill>
                  <a:srgbClr val="C00000"/>
                </a:solidFill>
              </a:rPr>
              <a:t>Да се чувстват ангажирани в проблемите, свързани с работата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bg-BG" sz="2800" b="1" dirty="0">
                <a:solidFill>
                  <a:srgbClr val="C00000"/>
                </a:solidFill>
              </a:rPr>
              <a:t>Разбиране и загриженост за личните проблеми на служителите </a:t>
            </a:r>
            <a:endParaRPr lang="en-GB" sz="2800" b="1" dirty="0">
              <a:solidFill>
                <a:srgbClr val="C00000"/>
              </a:solidFill>
            </a:endParaRP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bg-BG" sz="2800" dirty="0"/>
              <a:t>Заплата и възнаграждения</a:t>
            </a:r>
            <a:endParaRPr lang="en-GB" sz="2800" dirty="0"/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bg-BG" sz="2800" dirty="0"/>
              <a:t>Сигурност в работата</a:t>
            </a:r>
            <a:endParaRPr lang="en-GB" sz="2800" dirty="0"/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bg-BG" sz="2800" dirty="0"/>
              <a:t>Интересна работа</a:t>
            </a:r>
            <a:endParaRPr lang="it-IT" sz="2800" dirty="0"/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ru-RU" sz="2800" dirty="0" err="1"/>
              <a:t>Повишаване</a:t>
            </a:r>
            <a:r>
              <a:rPr lang="ru-RU" sz="2800" dirty="0"/>
              <a:t> в </a:t>
            </a:r>
            <a:r>
              <a:rPr lang="ru-RU" sz="2800" dirty="0" err="1"/>
              <a:t>работата</a:t>
            </a:r>
            <a:r>
              <a:rPr lang="ru-RU" sz="2800" dirty="0"/>
              <a:t> и </a:t>
            </a:r>
            <a:r>
              <a:rPr lang="ru-RU" sz="2800" dirty="0" err="1"/>
              <a:t>израстване</a:t>
            </a:r>
            <a:r>
              <a:rPr lang="ru-RU" sz="2800" dirty="0"/>
              <a:t> в </a:t>
            </a:r>
            <a:r>
              <a:rPr lang="ru-RU" sz="2800" dirty="0" err="1"/>
              <a:t>организацията</a:t>
            </a:r>
            <a:endParaRPr lang="ru-RU" sz="2800" dirty="0"/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ru-RU" sz="2800" dirty="0" err="1"/>
              <a:t>Лоялност</a:t>
            </a:r>
            <a:r>
              <a:rPr lang="ru-RU" sz="2800" dirty="0"/>
              <a:t> на </a:t>
            </a:r>
            <a:r>
              <a:rPr lang="ru-RU" sz="2800" dirty="0" err="1"/>
              <a:t>ръководството</a:t>
            </a:r>
            <a:r>
              <a:rPr lang="ru-RU" sz="2800" dirty="0"/>
              <a:t> </a:t>
            </a:r>
            <a:r>
              <a:rPr lang="ru-RU" sz="2800" dirty="0" err="1"/>
              <a:t>към</a:t>
            </a:r>
            <a:r>
              <a:rPr lang="ru-RU" sz="2800" dirty="0"/>
              <a:t> персонала </a:t>
            </a:r>
          </a:p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bg-BG" sz="2800" dirty="0">
                <a:latin typeface="+mj-lt"/>
              </a:rPr>
              <a:t>Добри условия за работа</a:t>
            </a:r>
            <a:endParaRPr lang="en-GB" sz="2800" dirty="0">
              <a:latin typeface="+mj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sz="2800" dirty="0">
                <a:latin typeface="+mj-lt"/>
              </a:rPr>
              <a:t>10. </a:t>
            </a:r>
            <a:r>
              <a:rPr lang="ru-RU" sz="2800" dirty="0">
                <a:latin typeface="+mj-lt"/>
              </a:rPr>
              <a:t>Дисциплина, </a:t>
            </a:r>
            <a:r>
              <a:rPr lang="ru-RU" sz="2800" dirty="0" err="1">
                <a:latin typeface="+mj-lt"/>
              </a:rPr>
              <a:t>която</a:t>
            </a:r>
            <a:r>
              <a:rPr lang="ru-RU" sz="2800" dirty="0">
                <a:latin typeface="+mj-lt"/>
              </a:rPr>
              <a:t> да не </a:t>
            </a:r>
            <a:r>
              <a:rPr lang="ru-RU" sz="2800" dirty="0" err="1">
                <a:latin typeface="+mj-lt"/>
              </a:rPr>
              <a:t>потиска</a:t>
            </a:r>
            <a:endParaRPr lang="en-GB" sz="2800" dirty="0">
              <a:latin typeface="+mj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068225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E686B2C0-2E21-4B48-95E3-EDD90D600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820150" cy="838200"/>
          </a:xfrm>
        </p:spPr>
        <p:txBody>
          <a:bodyPr/>
          <a:lstStyle/>
          <a:p>
            <a:r>
              <a:rPr lang="bg-BG" altLang="it-IT" b="1">
                <a:solidFill>
                  <a:srgbClr val="DC081C"/>
                </a:solidFill>
                <a:cs typeface="Times New Roman" panose="02020603050405020304" pitchFamily="18" charset="0"/>
              </a:rPr>
              <a:t>МОТИВАЦИЯ</a:t>
            </a:r>
            <a:endParaRPr lang="it-IT" altLang="it-IT" b="1">
              <a:solidFill>
                <a:srgbClr val="DC081C"/>
              </a:solidFill>
              <a:cs typeface="Times New Roman" panose="02020603050405020304" pitchFamily="18" charset="0"/>
            </a:endParaRP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1C9547F-215F-4C81-9C4F-19B5B7C4B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893175" cy="4906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it-IT" altLang="it-IT" sz="44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bg-BG" altLang="it-IT" sz="4400" b="1" dirty="0">
                <a:cs typeface="Times New Roman" pitchFamily="18" charset="0"/>
              </a:rPr>
              <a:t>Намерете някой, който да демонстрира своята компетентност и способности </a:t>
            </a:r>
            <a:endParaRPr lang="it-IT" altLang="it-IT" sz="4400" b="1" dirty="0">
              <a:solidFill>
                <a:srgbClr val="DC081C"/>
              </a:solidFill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it-IT" altLang="it-IT" sz="4400" b="1" dirty="0">
                <a:solidFill>
                  <a:srgbClr val="DC081C"/>
                </a:solidFill>
                <a:cs typeface="Times New Roman" pitchFamily="18" charset="0"/>
              </a:rPr>
              <a:t>  </a:t>
            </a:r>
            <a:r>
              <a:rPr lang="bg-BG" altLang="it-IT" sz="4400" b="1" dirty="0">
                <a:solidFill>
                  <a:srgbClr val="DC081C"/>
                </a:solidFill>
                <a:cs typeface="Times New Roman" pitchFamily="18" charset="0"/>
              </a:rPr>
              <a:t>ВИЕ СТЕ </a:t>
            </a:r>
            <a:r>
              <a:rPr lang="bg-BG" altLang="it-IT" sz="4400" b="1" cap="all" dirty="0">
                <a:solidFill>
                  <a:srgbClr val="DC081C"/>
                </a:solidFill>
                <a:cs typeface="Times New Roman" pitchFamily="18" charset="0"/>
              </a:rPr>
              <a:t>треньорът</a:t>
            </a:r>
            <a:r>
              <a:rPr lang="it-IT" altLang="it-IT" sz="4400" b="1" dirty="0">
                <a:solidFill>
                  <a:srgbClr val="DC081C"/>
                </a:solidFill>
                <a:cs typeface="Times New Roman" pitchFamily="18" charset="0"/>
              </a:rPr>
              <a:t>!</a:t>
            </a:r>
            <a:endParaRPr lang="it-IT" altLang="it-IT" sz="4400" b="1" dirty="0">
              <a:solidFill>
                <a:srgbClr val="DC08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0497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olo 1">
            <a:extLst>
              <a:ext uri="{FF2B5EF4-FFF2-40B4-BE49-F238E27FC236}">
                <a16:creationId xmlns:a16="http://schemas.microsoft.com/office/drawing/2014/main" id="{6BB1010B-58E1-4A5D-9A8F-FE00CDB58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298825"/>
          </a:xfrm>
        </p:spPr>
        <p:txBody>
          <a:bodyPr/>
          <a:lstStyle/>
          <a:p>
            <a:r>
              <a:rPr lang="bg-BG" altLang="en-US"/>
              <a:t>Оставете наследство</a:t>
            </a:r>
            <a:endParaRPr lang="it-IT" altLang="en-US"/>
          </a:p>
        </p:txBody>
      </p:sp>
      <p:sp>
        <p:nvSpPr>
          <p:cNvPr id="121859" name="Segnaposto numero diapositiva 3">
            <a:extLst>
              <a:ext uri="{FF2B5EF4-FFF2-40B4-BE49-F238E27FC236}">
                <a16:creationId xmlns:a16="http://schemas.microsoft.com/office/drawing/2014/main" id="{A799C8F2-B818-4438-80B6-1E1ED8215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686A14-16AA-40B0-9D94-E6481DC6DC1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3181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59C3DFE-D467-4D6D-A2CE-3EF44E559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856662" cy="1570037"/>
          </a:xfrm>
        </p:spPr>
        <p:txBody>
          <a:bodyPr/>
          <a:lstStyle/>
          <a:p>
            <a:r>
              <a:rPr lang="bg-BG" altLang="it-IT" sz="4000" b="1">
                <a:solidFill>
                  <a:srgbClr val="CC0000"/>
                </a:solidFill>
                <a:ea typeface="MS PGothic" panose="020B0600070205080204" pitchFamily="34" charset="-128"/>
              </a:rPr>
              <a:t>ПОНЯКОГА НЕЩАТА НЕ СА ТАКИВА, КАКВИТО ИЗГЛЕЖДАТ</a:t>
            </a:r>
            <a:endParaRPr lang="it-IT" altLang="it-IT" sz="4000" b="1">
              <a:solidFill>
                <a:srgbClr val="CC0000"/>
              </a:solidFill>
              <a:ea typeface="MS PGothic" panose="020B0600070205080204" pitchFamily="34" charset="-128"/>
            </a:endParaRPr>
          </a:p>
        </p:txBody>
      </p:sp>
      <p:pic>
        <p:nvPicPr>
          <p:cNvPr id="84995" name="Picture 3" descr="parallelogramma di sandor">
            <a:extLst>
              <a:ext uri="{FF2B5EF4-FFF2-40B4-BE49-F238E27FC236}">
                <a16:creationId xmlns:a16="http://schemas.microsoft.com/office/drawing/2014/main" id="{8A09C9E6-86A0-4595-AF7F-9F3034D91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55800"/>
            <a:ext cx="8229600" cy="36337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496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heckershadow_illusion4med">
            <a:extLst>
              <a:ext uri="{FF2B5EF4-FFF2-40B4-BE49-F238E27FC236}">
                <a16:creationId xmlns:a16="http://schemas.microsoft.com/office/drawing/2014/main" id="{0D8F3190-EC46-47CC-B783-5CFAD015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87630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6688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2E0FAC8-080D-4C07-B94E-D9D571DED7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23963" y="1484313"/>
            <a:ext cx="5033962" cy="2592387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bg-BG" altLang="it-IT">
                <a:solidFill>
                  <a:srgbClr val="3333FF"/>
                </a:solidFill>
                <a:ea typeface="MS PGothic" panose="020B0600070205080204" pitchFamily="34" charset="-128"/>
              </a:rPr>
              <a:t>	Еднакъв ли е цветът на квадратчета </a:t>
            </a:r>
            <a:r>
              <a:rPr lang="pt-BR" altLang="it-IT">
                <a:solidFill>
                  <a:srgbClr val="3333FF"/>
                </a:solidFill>
                <a:ea typeface="MS PGothic" panose="020B0600070205080204" pitchFamily="34" charset="-128"/>
              </a:rPr>
              <a:t>A </a:t>
            </a:r>
            <a:r>
              <a:rPr lang="bg-BG" altLang="it-IT">
                <a:solidFill>
                  <a:srgbClr val="3333FF"/>
                </a:solidFill>
                <a:ea typeface="MS PGothic" panose="020B0600070205080204" pitchFamily="34" charset="-128"/>
              </a:rPr>
              <a:t>и</a:t>
            </a:r>
            <a:r>
              <a:rPr lang="pt-BR" altLang="it-IT">
                <a:solidFill>
                  <a:srgbClr val="3333FF"/>
                </a:solidFill>
                <a:ea typeface="MS PGothic" panose="020B0600070205080204" pitchFamily="34" charset="-128"/>
              </a:rPr>
              <a:t> B???</a:t>
            </a:r>
          </a:p>
        </p:txBody>
      </p:sp>
    </p:spTree>
    <p:extLst>
      <p:ext uri="{BB962C8B-B14F-4D97-AF65-F5344CB8AC3E}">
        <p14:creationId xmlns:p14="http://schemas.microsoft.com/office/powerpoint/2010/main" val="1025402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heckershadow_illusion4med">
            <a:extLst>
              <a:ext uri="{FF2B5EF4-FFF2-40B4-BE49-F238E27FC236}">
                <a16:creationId xmlns:a16="http://schemas.microsoft.com/office/drawing/2014/main" id="{3B3689CB-EFF3-45FA-A85A-A0FBA31CC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267" name="Rectangle 3">
            <a:extLst>
              <a:ext uri="{FF2B5EF4-FFF2-40B4-BE49-F238E27FC236}">
                <a16:creationId xmlns:a16="http://schemas.microsoft.com/office/drawing/2014/main" id="{AFA25D57-61B3-4487-B9E7-FB79C12F1E07}"/>
              </a:ext>
            </a:extLst>
          </p:cNvPr>
          <p:cNvSpPr>
            <a:spLocks noChangeArrowheads="1"/>
          </p:cNvSpPr>
          <p:nvPr/>
        </p:nvSpPr>
        <p:spPr bwMode="auto">
          <a:xfrm rot="757700">
            <a:off x="2333625" y="2736850"/>
            <a:ext cx="4760913" cy="804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5268" name="Rectangle 4">
            <a:extLst>
              <a:ext uri="{FF2B5EF4-FFF2-40B4-BE49-F238E27FC236}">
                <a16:creationId xmlns:a16="http://schemas.microsoft.com/office/drawing/2014/main" id="{8C845538-55F1-48C9-B4F8-725C9E3D9BB9}"/>
              </a:ext>
            </a:extLst>
          </p:cNvPr>
          <p:cNvSpPr>
            <a:spLocks noChangeArrowheads="1"/>
          </p:cNvSpPr>
          <p:nvPr/>
        </p:nvSpPr>
        <p:spPr bwMode="auto">
          <a:xfrm rot="757700">
            <a:off x="1166813" y="4041775"/>
            <a:ext cx="5499100" cy="1812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5269" name="Rectangle 5">
            <a:extLst>
              <a:ext uri="{FF2B5EF4-FFF2-40B4-BE49-F238E27FC236}">
                <a16:creationId xmlns:a16="http://schemas.microsoft.com/office/drawing/2014/main" id="{35E9B5D9-ADA2-4412-880C-6B86480E13D5}"/>
              </a:ext>
            </a:extLst>
          </p:cNvPr>
          <p:cNvSpPr>
            <a:spLocks noChangeArrowheads="1"/>
          </p:cNvSpPr>
          <p:nvPr/>
        </p:nvSpPr>
        <p:spPr bwMode="auto">
          <a:xfrm rot="7871432">
            <a:off x="4893469" y="3502819"/>
            <a:ext cx="1411287" cy="135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5270" name="Rectangle 6">
            <a:extLst>
              <a:ext uri="{FF2B5EF4-FFF2-40B4-BE49-F238E27FC236}">
                <a16:creationId xmlns:a16="http://schemas.microsoft.com/office/drawing/2014/main" id="{8E68FC68-3664-4E9D-B6B7-972FBEE2E2E4}"/>
              </a:ext>
            </a:extLst>
          </p:cNvPr>
          <p:cNvSpPr>
            <a:spLocks noChangeArrowheads="1"/>
          </p:cNvSpPr>
          <p:nvPr/>
        </p:nvSpPr>
        <p:spPr bwMode="auto">
          <a:xfrm rot="7871432">
            <a:off x="2474913" y="2443163"/>
            <a:ext cx="1254125" cy="1711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5271" name="Rectangle 7">
            <a:extLst>
              <a:ext uri="{FF2B5EF4-FFF2-40B4-BE49-F238E27FC236}">
                <a16:creationId xmlns:a16="http://schemas.microsoft.com/office/drawing/2014/main" id="{798D9D8E-25AE-4B88-B5E9-F9D316BEBDBE}"/>
              </a:ext>
            </a:extLst>
          </p:cNvPr>
          <p:cNvSpPr>
            <a:spLocks noChangeArrowheads="1"/>
          </p:cNvSpPr>
          <p:nvPr/>
        </p:nvSpPr>
        <p:spPr bwMode="auto">
          <a:xfrm rot="757700">
            <a:off x="2438400" y="1279525"/>
            <a:ext cx="4760913" cy="804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5272" name="Rectangle 8">
            <a:extLst>
              <a:ext uri="{FF2B5EF4-FFF2-40B4-BE49-F238E27FC236}">
                <a16:creationId xmlns:a16="http://schemas.microsoft.com/office/drawing/2014/main" id="{4652DBF3-C6BA-477D-919F-D1758EB8ACE6}"/>
              </a:ext>
            </a:extLst>
          </p:cNvPr>
          <p:cNvSpPr>
            <a:spLocks noChangeArrowheads="1"/>
          </p:cNvSpPr>
          <p:nvPr/>
        </p:nvSpPr>
        <p:spPr bwMode="auto">
          <a:xfrm rot="7871432">
            <a:off x="4972844" y="2045494"/>
            <a:ext cx="1411287" cy="135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5273" name="Rectangle 9">
            <a:extLst>
              <a:ext uri="{FF2B5EF4-FFF2-40B4-BE49-F238E27FC236}">
                <a16:creationId xmlns:a16="http://schemas.microsoft.com/office/drawing/2014/main" id="{8364BF0E-01F3-40FC-87EB-6D9C9DC8B2E7}"/>
              </a:ext>
            </a:extLst>
          </p:cNvPr>
          <p:cNvSpPr>
            <a:spLocks noChangeArrowheads="1"/>
          </p:cNvSpPr>
          <p:nvPr/>
        </p:nvSpPr>
        <p:spPr bwMode="auto">
          <a:xfrm rot="7871432">
            <a:off x="2592388" y="985838"/>
            <a:ext cx="1254125" cy="1711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30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5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animBg="1"/>
      <p:bldP spid="1035268" grpId="0" animBg="1"/>
      <p:bldP spid="1035269" grpId="0" animBg="1"/>
      <p:bldP spid="1035270" grpId="0" animBg="1"/>
      <p:bldP spid="1035271" grpId="0" animBg="1"/>
      <p:bldP spid="1035272" grpId="0" animBg="1"/>
      <p:bldP spid="10352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119825DF-A7B6-4702-8456-B55F1627E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it-IT" b="1"/>
              <a:t>ГОЛЯМА ЧАСТ ОТ ПРАКТИКИТЕ И ОТНОШЕНИЯТА, ВОДЕЩИ ДО ПРЕУСПЯВАНЕ,</a:t>
            </a:r>
            <a:r>
              <a:rPr lang="it-IT" altLang="it-IT" b="1"/>
              <a:t> </a:t>
            </a:r>
            <a:r>
              <a:rPr lang="bg-BG" altLang="it-IT" b="1"/>
              <a:t>СА </a:t>
            </a:r>
            <a:r>
              <a:rPr lang="bg-BG" altLang="it-IT" b="1">
                <a:solidFill>
                  <a:srgbClr val="DC081C"/>
                </a:solidFill>
              </a:rPr>
              <a:t>ОБРАТНО </a:t>
            </a:r>
            <a:r>
              <a:rPr lang="it-IT" altLang="it-IT" b="1">
                <a:solidFill>
                  <a:srgbClr val="DC081C"/>
                </a:solidFill>
              </a:rPr>
              <a:t>– </a:t>
            </a:r>
            <a:r>
              <a:rPr lang="bg-BG" altLang="it-IT" b="1">
                <a:solidFill>
                  <a:srgbClr val="DC081C"/>
                </a:solidFill>
              </a:rPr>
              <a:t>ИНТУИТИВНИ</a:t>
            </a:r>
            <a:r>
              <a:rPr lang="bg-BG" altLang="it-IT" b="1"/>
              <a:t>.</a:t>
            </a:r>
            <a:br>
              <a:rPr lang="bg-BG" altLang="it-IT" b="1"/>
            </a:br>
            <a:r>
              <a:rPr lang="bg-BG" altLang="it-IT" b="1"/>
              <a:t>ТОВА ОЗНАЧАВА, ЧЕ ТЕ ОЧЕВИДНО ВЪРВЯТ СРЕЩУ ЛОГИКАТА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7089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74DC355-8338-4F40-B3AE-5ECDE4ECD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036050" cy="1143000"/>
          </a:xfrm>
        </p:spPr>
        <p:txBody>
          <a:bodyPr/>
          <a:lstStyle/>
          <a:p>
            <a:r>
              <a:rPr lang="it-IT" altLang="it-IT" b="1">
                <a:solidFill>
                  <a:srgbClr val="C00000"/>
                </a:solidFill>
              </a:rPr>
              <a:t>19% </a:t>
            </a:r>
            <a:r>
              <a:rPr lang="bg-BG" altLang="it-IT" b="1">
                <a:solidFill>
                  <a:srgbClr val="C00000"/>
                </a:solidFill>
              </a:rPr>
              <a:t>КОНТРОЛИРАТ</a:t>
            </a:r>
            <a:r>
              <a:rPr lang="it-IT" altLang="it-IT" b="1">
                <a:solidFill>
                  <a:srgbClr val="C00000"/>
                </a:solidFill>
              </a:rPr>
              <a:t> </a:t>
            </a:r>
            <a:br>
              <a:rPr lang="it-IT" altLang="it-IT" b="1">
                <a:solidFill>
                  <a:srgbClr val="C00000"/>
                </a:solidFill>
              </a:rPr>
            </a:br>
            <a:r>
              <a:rPr lang="it-IT" altLang="it-IT" b="1">
                <a:solidFill>
                  <a:srgbClr val="C00000"/>
                </a:solidFill>
              </a:rPr>
              <a:t>85% </a:t>
            </a:r>
            <a:r>
              <a:rPr lang="bg-BG" altLang="it-IT" b="1">
                <a:solidFill>
                  <a:srgbClr val="C00000"/>
                </a:solidFill>
              </a:rPr>
              <a:t>ОТ БОГАТСТВОТО</a:t>
            </a:r>
            <a:endParaRPr lang="it-IT" altLang="it-IT" b="1">
              <a:solidFill>
                <a:srgbClr val="C00000"/>
              </a:solidFill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D3070B9-2DAF-49E4-AA0B-706438ABC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504950"/>
            <a:ext cx="6243637" cy="5299075"/>
          </a:xfrm>
          <a:ln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5236" name="Segnaposto numero diapositiva 3">
            <a:extLst>
              <a:ext uri="{FF2B5EF4-FFF2-40B4-BE49-F238E27FC236}">
                <a16:creationId xmlns:a16="http://schemas.microsoft.com/office/drawing/2014/main" id="{3299D419-BF6E-495A-8B6D-D4DC4AD4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2A955-6404-4353-BA2B-C989B2F13D1C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igura a mano libera 7">
            <a:extLst>
              <a:ext uri="{FF2B5EF4-FFF2-40B4-BE49-F238E27FC236}">
                <a16:creationId xmlns:a16="http://schemas.microsoft.com/office/drawing/2014/main" id="{F05021C3-B187-4982-B9C5-C5010653997A}"/>
              </a:ext>
            </a:extLst>
          </p:cNvPr>
          <p:cNvSpPr/>
          <p:nvPr/>
        </p:nvSpPr>
        <p:spPr>
          <a:xfrm>
            <a:off x="6134100" y="2928938"/>
            <a:ext cx="1747838" cy="982662"/>
          </a:xfrm>
          <a:custGeom>
            <a:avLst/>
            <a:gdLst>
              <a:gd name="connsiteX0" fmla="*/ 818865 w 1747076"/>
              <a:gd name="connsiteY0" fmla="*/ 15 h 982654"/>
              <a:gd name="connsiteX1" fmla="*/ 750626 w 1747076"/>
              <a:gd name="connsiteY1" fmla="*/ 13663 h 982654"/>
              <a:gd name="connsiteX2" fmla="*/ 709683 w 1747076"/>
              <a:gd name="connsiteY2" fmla="*/ 15 h 982654"/>
              <a:gd name="connsiteX3" fmla="*/ 313898 w 1747076"/>
              <a:gd name="connsiteY3" fmla="*/ 40958 h 982654"/>
              <a:gd name="connsiteX4" fmla="*/ 245659 w 1747076"/>
              <a:gd name="connsiteY4" fmla="*/ 81902 h 982654"/>
              <a:gd name="connsiteX5" fmla="*/ 150125 w 1747076"/>
              <a:gd name="connsiteY5" fmla="*/ 95549 h 982654"/>
              <a:gd name="connsiteX6" fmla="*/ 109182 w 1747076"/>
              <a:gd name="connsiteY6" fmla="*/ 136493 h 982654"/>
              <a:gd name="connsiteX7" fmla="*/ 68238 w 1747076"/>
              <a:gd name="connsiteY7" fmla="*/ 150141 h 982654"/>
              <a:gd name="connsiteX8" fmla="*/ 27295 w 1747076"/>
              <a:gd name="connsiteY8" fmla="*/ 191084 h 982654"/>
              <a:gd name="connsiteX9" fmla="*/ 0 w 1747076"/>
              <a:gd name="connsiteY9" fmla="*/ 272970 h 982654"/>
              <a:gd name="connsiteX10" fmla="*/ 27295 w 1747076"/>
              <a:gd name="connsiteY10" fmla="*/ 313914 h 982654"/>
              <a:gd name="connsiteX11" fmla="*/ 68238 w 1747076"/>
              <a:gd name="connsiteY11" fmla="*/ 395800 h 982654"/>
              <a:gd name="connsiteX12" fmla="*/ 109182 w 1747076"/>
              <a:gd name="connsiteY12" fmla="*/ 423096 h 982654"/>
              <a:gd name="connsiteX13" fmla="*/ 122829 w 1747076"/>
              <a:gd name="connsiteY13" fmla="*/ 464039 h 982654"/>
              <a:gd name="connsiteX14" fmla="*/ 218364 w 1747076"/>
              <a:gd name="connsiteY14" fmla="*/ 600517 h 982654"/>
              <a:gd name="connsiteX15" fmla="*/ 259307 w 1747076"/>
              <a:gd name="connsiteY15" fmla="*/ 696051 h 982654"/>
              <a:gd name="connsiteX16" fmla="*/ 300250 w 1747076"/>
              <a:gd name="connsiteY16" fmla="*/ 723346 h 982654"/>
              <a:gd name="connsiteX17" fmla="*/ 368489 w 1747076"/>
              <a:gd name="connsiteY17" fmla="*/ 777938 h 982654"/>
              <a:gd name="connsiteX18" fmla="*/ 409432 w 1747076"/>
              <a:gd name="connsiteY18" fmla="*/ 818881 h 982654"/>
              <a:gd name="connsiteX19" fmla="*/ 477671 w 1747076"/>
              <a:gd name="connsiteY19" fmla="*/ 859824 h 982654"/>
              <a:gd name="connsiteX20" fmla="*/ 532262 w 1747076"/>
              <a:gd name="connsiteY20" fmla="*/ 900767 h 982654"/>
              <a:gd name="connsiteX21" fmla="*/ 641444 w 1747076"/>
              <a:gd name="connsiteY21" fmla="*/ 955358 h 982654"/>
              <a:gd name="connsiteX22" fmla="*/ 736979 w 1747076"/>
              <a:gd name="connsiteY22" fmla="*/ 982654 h 982654"/>
              <a:gd name="connsiteX23" fmla="*/ 1542197 w 1747076"/>
              <a:gd name="connsiteY23" fmla="*/ 969006 h 982654"/>
              <a:gd name="connsiteX24" fmla="*/ 1583140 w 1747076"/>
              <a:gd name="connsiteY24" fmla="*/ 941711 h 982654"/>
              <a:gd name="connsiteX25" fmla="*/ 1610435 w 1747076"/>
              <a:gd name="connsiteY25" fmla="*/ 846176 h 982654"/>
              <a:gd name="connsiteX26" fmla="*/ 1665026 w 1747076"/>
              <a:gd name="connsiteY26" fmla="*/ 805233 h 982654"/>
              <a:gd name="connsiteX27" fmla="*/ 1692322 w 1747076"/>
              <a:gd name="connsiteY27" fmla="*/ 750642 h 982654"/>
              <a:gd name="connsiteX28" fmla="*/ 1746913 w 1747076"/>
              <a:gd name="connsiteY28" fmla="*/ 668755 h 982654"/>
              <a:gd name="connsiteX29" fmla="*/ 1733265 w 1747076"/>
              <a:gd name="connsiteY29" fmla="*/ 532278 h 982654"/>
              <a:gd name="connsiteX30" fmla="*/ 1610435 w 1747076"/>
              <a:gd name="connsiteY30" fmla="*/ 436743 h 982654"/>
              <a:gd name="connsiteX31" fmla="*/ 1542197 w 1747076"/>
              <a:gd name="connsiteY31" fmla="*/ 368505 h 982654"/>
              <a:gd name="connsiteX32" fmla="*/ 1487606 w 1747076"/>
              <a:gd name="connsiteY32" fmla="*/ 300266 h 982654"/>
              <a:gd name="connsiteX33" fmla="*/ 1392071 w 1747076"/>
              <a:gd name="connsiteY33" fmla="*/ 259323 h 982654"/>
              <a:gd name="connsiteX34" fmla="*/ 1187355 w 1747076"/>
              <a:gd name="connsiteY34" fmla="*/ 81902 h 982654"/>
              <a:gd name="connsiteX35" fmla="*/ 1132764 w 1747076"/>
              <a:gd name="connsiteY35" fmla="*/ 40958 h 982654"/>
              <a:gd name="connsiteX36" fmla="*/ 1091820 w 1747076"/>
              <a:gd name="connsiteY36" fmla="*/ 27311 h 982654"/>
              <a:gd name="connsiteX37" fmla="*/ 750626 w 1747076"/>
              <a:gd name="connsiteY37" fmla="*/ 27311 h 98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47076" h="982654">
                <a:moveTo>
                  <a:pt x="818865" y="15"/>
                </a:moveTo>
                <a:cubicBezTo>
                  <a:pt x="796119" y="4564"/>
                  <a:pt x="773823" y="13663"/>
                  <a:pt x="750626" y="13663"/>
                </a:cubicBezTo>
                <a:cubicBezTo>
                  <a:pt x="736240" y="13663"/>
                  <a:pt x="724058" y="-538"/>
                  <a:pt x="709683" y="15"/>
                </a:cubicBezTo>
                <a:cubicBezTo>
                  <a:pt x="497394" y="8180"/>
                  <a:pt x="465349" y="15718"/>
                  <a:pt x="313898" y="40958"/>
                </a:cubicBezTo>
                <a:cubicBezTo>
                  <a:pt x="291152" y="54606"/>
                  <a:pt x="270824" y="73514"/>
                  <a:pt x="245659" y="81902"/>
                </a:cubicBezTo>
                <a:cubicBezTo>
                  <a:pt x="215142" y="92074"/>
                  <a:pt x="179992" y="83602"/>
                  <a:pt x="150125" y="95549"/>
                </a:cubicBezTo>
                <a:cubicBezTo>
                  <a:pt x="132205" y="102717"/>
                  <a:pt x="125241" y="125787"/>
                  <a:pt x="109182" y="136493"/>
                </a:cubicBezTo>
                <a:cubicBezTo>
                  <a:pt x="97212" y="144473"/>
                  <a:pt x="81886" y="145592"/>
                  <a:pt x="68238" y="150141"/>
                </a:cubicBezTo>
                <a:cubicBezTo>
                  <a:pt x="54590" y="163789"/>
                  <a:pt x="36668" y="174212"/>
                  <a:pt x="27295" y="191084"/>
                </a:cubicBezTo>
                <a:cubicBezTo>
                  <a:pt x="13322" y="216235"/>
                  <a:pt x="0" y="272970"/>
                  <a:pt x="0" y="272970"/>
                </a:cubicBezTo>
                <a:cubicBezTo>
                  <a:pt x="9098" y="286618"/>
                  <a:pt x="19960" y="299243"/>
                  <a:pt x="27295" y="313914"/>
                </a:cubicBezTo>
                <a:cubicBezTo>
                  <a:pt x="49493" y="358311"/>
                  <a:pt x="29128" y="356690"/>
                  <a:pt x="68238" y="395800"/>
                </a:cubicBezTo>
                <a:cubicBezTo>
                  <a:pt x="79837" y="407399"/>
                  <a:pt x="95534" y="413997"/>
                  <a:pt x="109182" y="423096"/>
                </a:cubicBezTo>
                <a:cubicBezTo>
                  <a:pt x="113731" y="436744"/>
                  <a:pt x="115843" y="451463"/>
                  <a:pt x="122829" y="464039"/>
                </a:cubicBezTo>
                <a:cubicBezTo>
                  <a:pt x="146834" y="507249"/>
                  <a:pt x="187693" y="559623"/>
                  <a:pt x="218364" y="600517"/>
                </a:cubicBezTo>
                <a:cubicBezTo>
                  <a:pt x="228805" y="642278"/>
                  <a:pt x="227891" y="664635"/>
                  <a:pt x="259307" y="696051"/>
                </a:cubicBezTo>
                <a:cubicBezTo>
                  <a:pt x="270905" y="707649"/>
                  <a:pt x="286602" y="714248"/>
                  <a:pt x="300250" y="723346"/>
                </a:cubicBezTo>
                <a:cubicBezTo>
                  <a:pt x="326788" y="802960"/>
                  <a:pt x="290869" y="733584"/>
                  <a:pt x="368489" y="777938"/>
                </a:cubicBezTo>
                <a:cubicBezTo>
                  <a:pt x="385247" y="787514"/>
                  <a:pt x="393991" y="807301"/>
                  <a:pt x="409432" y="818881"/>
                </a:cubicBezTo>
                <a:cubicBezTo>
                  <a:pt x="430653" y="834797"/>
                  <a:pt x="455600" y="845110"/>
                  <a:pt x="477671" y="859824"/>
                </a:cubicBezTo>
                <a:cubicBezTo>
                  <a:pt x="496597" y="872441"/>
                  <a:pt x="512614" y="889306"/>
                  <a:pt x="532262" y="900767"/>
                </a:cubicBezTo>
                <a:cubicBezTo>
                  <a:pt x="567409" y="921269"/>
                  <a:pt x="601969" y="945489"/>
                  <a:pt x="641444" y="955358"/>
                </a:cubicBezTo>
                <a:cubicBezTo>
                  <a:pt x="709992" y="972495"/>
                  <a:pt x="678240" y="963074"/>
                  <a:pt x="736979" y="982654"/>
                </a:cubicBezTo>
                <a:cubicBezTo>
                  <a:pt x="1005385" y="978105"/>
                  <a:pt x="1274066" y="981980"/>
                  <a:pt x="1542197" y="969006"/>
                </a:cubicBezTo>
                <a:cubicBezTo>
                  <a:pt x="1558580" y="968213"/>
                  <a:pt x="1574042" y="955359"/>
                  <a:pt x="1583140" y="941711"/>
                </a:cubicBezTo>
                <a:cubicBezTo>
                  <a:pt x="1589907" y="931561"/>
                  <a:pt x="1598811" y="860125"/>
                  <a:pt x="1610435" y="846176"/>
                </a:cubicBezTo>
                <a:cubicBezTo>
                  <a:pt x="1624997" y="828702"/>
                  <a:pt x="1646829" y="818881"/>
                  <a:pt x="1665026" y="805233"/>
                </a:cubicBezTo>
                <a:cubicBezTo>
                  <a:pt x="1674125" y="787036"/>
                  <a:pt x="1681855" y="768088"/>
                  <a:pt x="1692322" y="750642"/>
                </a:cubicBezTo>
                <a:cubicBezTo>
                  <a:pt x="1709200" y="722512"/>
                  <a:pt x="1746913" y="668755"/>
                  <a:pt x="1746913" y="668755"/>
                </a:cubicBezTo>
                <a:cubicBezTo>
                  <a:pt x="1742364" y="623263"/>
                  <a:pt x="1756446" y="571685"/>
                  <a:pt x="1733265" y="532278"/>
                </a:cubicBezTo>
                <a:cubicBezTo>
                  <a:pt x="1706966" y="487570"/>
                  <a:pt x="1647112" y="473420"/>
                  <a:pt x="1610435" y="436743"/>
                </a:cubicBezTo>
                <a:cubicBezTo>
                  <a:pt x="1587689" y="413997"/>
                  <a:pt x="1563716" y="392415"/>
                  <a:pt x="1542197" y="368505"/>
                </a:cubicBezTo>
                <a:cubicBezTo>
                  <a:pt x="1522710" y="346853"/>
                  <a:pt x="1511164" y="317399"/>
                  <a:pt x="1487606" y="300266"/>
                </a:cubicBezTo>
                <a:cubicBezTo>
                  <a:pt x="1459586" y="279888"/>
                  <a:pt x="1423916" y="272971"/>
                  <a:pt x="1392071" y="259323"/>
                </a:cubicBezTo>
                <a:cubicBezTo>
                  <a:pt x="1218126" y="85377"/>
                  <a:pt x="1301540" y="119962"/>
                  <a:pt x="1187355" y="81902"/>
                </a:cubicBezTo>
                <a:cubicBezTo>
                  <a:pt x="1169158" y="68254"/>
                  <a:pt x="1152513" y="52243"/>
                  <a:pt x="1132764" y="40958"/>
                </a:cubicBezTo>
                <a:cubicBezTo>
                  <a:pt x="1120273" y="33821"/>
                  <a:pt x="1106197" y="27824"/>
                  <a:pt x="1091820" y="27311"/>
                </a:cubicBezTo>
                <a:cubicBezTo>
                  <a:pt x="978161" y="23252"/>
                  <a:pt x="864357" y="27311"/>
                  <a:pt x="750626" y="27311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igura a mano libera 8">
            <a:extLst>
              <a:ext uri="{FF2B5EF4-FFF2-40B4-BE49-F238E27FC236}">
                <a16:creationId xmlns:a16="http://schemas.microsoft.com/office/drawing/2014/main" id="{FADAC619-147F-4EE7-A4E6-D725DE71027F}"/>
              </a:ext>
            </a:extLst>
          </p:cNvPr>
          <p:cNvSpPr/>
          <p:nvPr/>
        </p:nvSpPr>
        <p:spPr>
          <a:xfrm>
            <a:off x="5922963" y="5581650"/>
            <a:ext cx="2170112" cy="996950"/>
          </a:xfrm>
          <a:custGeom>
            <a:avLst/>
            <a:gdLst>
              <a:gd name="connsiteX0" fmla="*/ 668741 w 2169994"/>
              <a:gd name="connsiteY0" fmla="*/ 0 h 996287"/>
              <a:gd name="connsiteX1" fmla="*/ 545911 w 2169994"/>
              <a:gd name="connsiteY1" fmla="*/ 27296 h 996287"/>
              <a:gd name="connsiteX2" fmla="*/ 477672 w 2169994"/>
              <a:gd name="connsiteY2" fmla="*/ 68239 h 996287"/>
              <a:gd name="connsiteX3" fmla="*/ 423081 w 2169994"/>
              <a:gd name="connsiteY3" fmla="*/ 95535 h 996287"/>
              <a:gd name="connsiteX4" fmla="*/ 327547 w 2169994"/>
              <a:gd name="connsiteY4" fmla="*/ 150126 h 996287"/>
              <a:gd name="connsiteX5" fmla="*/ 272956 w 2169994"/>
              <a:gd name="connsiteY5" fmla="*/ 191069 h 996287"/>
              <a:gd name="connsiteX6" fmla="*/ 232012 w 2169994"/>
              <a:gd name="connsiteY6" fmla="*/ 204717 h 996287"/>
              <a:gd name="connsiteX7" fmla="*/ 95535 w 2169994"/>
              <a:gd name="connsiteY7" fmla="*/ 327547 h 996287"/>
              <a:gd name="connsiteX8" fmla="*/ 54591 w 2169994"/>
              <a:gd name="connsiteY8" fmla="*/ 368490 h 996287"/>
              <a:gd name="connsiteX9" fmla="*/ 27296 w 2169994"/>
              <a:gd name="connsiteY9" fmla="*/ 409433 h 996287"/>
              <a:gd name="connsiteX10" fmla="*/ 0 w 2169994"/>
              <a:gd name="connsiteY10" fmla="*/ 491320 h 996287"/>
              <a:gd name="connsiteX11" fmla="*/ 68239 w 2169994"/>
              <a:gd name="connsiteY11" fmla="*/ 682388 h 996287"/>
              <a:gd name="connsiteX12" fmla="*/ 122830 w 2169994"/>
              <a:gd name="connsiteY12" fmla="*/ 777923 h 996287"/>
              <a:gd name="connsiteX13" fmla="*/ 177421 w 2169994"/>
              <a:gd name="connsiteY13" fmla="*/ 873457 h 996287"/>
              <a:gd name="connsiteX14" fmla="*/ 204717 w 2169994"/>
              <a:gd name="connsiteY14" fmla="*/ 914400 h 996287"/>
              <a:gd name="connsiteX15" fmla="*/ 300251 w 2169994"/>
              <a:gd name="connsiteY15" fmla="*/ 955344 h 996287"/>
              <a:gd name="connsiteX16" fmla="*/ 682388 w 2169994"/>
              <a:gd name="connsiteY16" fmla="*/ 996287 h 996287"/>
              <a:gd name="connsiteX17" fmla="*/ 955344 w 2169994"/>
              <a:gd name="connsiteY17" fmla="*/ 968991 h 996287"/>
              <a:gd name="connsiteX18" fmla="*/ 1078173 w 2169994"/>
              <a:gd name="connsiteY18" fmla="*/ 955344 h 996287"/>
              <a:gd name="connsiteX19" fmla="*/ 1119117 w 2169994"/>
              <a:gd name="connsiteY19" fmla="*/ 928048 h 996287"/>
              <a:gd name="connsiteX20" fmla="*/ 1187356 w 2169994"/>
              <a:gd name="connsiteY20" fmla="*/ 914400 h 996287"/>
              <a:gd name="connsiteX21" fmla="*/ 1282890 w 2169994"/>
              <a:gd name="connsiteY21" fmla="*/ 873457 h 996287"/>
              <a:gd name="connsiteX22" fmla="*/ 1364776 w 2169994"/>
              <a:gd name="connsiteY22" fmla="*/ 859809 h 996287"/>
              <a:gd name="connsiteX23" fmla="*/ 1487606 w 2169994"/>
              <a:gd name="connsiteY23" fmla="*/ 805218 h 996287"/>
              <a:gd name="connsiteX24" fmla="*/ 1583141 w 2169994"/>
              <a:gd name="connsiteY24" fmla="*/ 777923 h 996287"/>
              <a:gd name="connsiteX25" fmla="*/ 1733266 w 2169994"/>
              <a:gd name="connsiteY25" fmla="*/ 723332 h 996287"/>
              <a:gd name="connsiteX26" fmla="*/ 1787857 w 2169994"/>
              <a:gd name="connsiteY26" fmla="*/ 696036 h 996287"/>
              <a:gd name="connsiteX27" fmla="*/ 1842448 w 2169994"/>
              <a:gd name="connsiteY27" fmla="*/ 682388 h 996287"/>
              <a:gd name="connsiteX28" fmla="*/ 1978926 w 2169994"/>
              <a:gd name="connsiteY28" fmla="*/ 573206 h 996287"/>
              <a:gd name="connsiteX29" fmla="*/ 2047165 w 2169994"/>
              <a:gd name="connsiteY29" fmla="*/ 532263 h 996287"/>
              <a:gd name="connsiteX30" fmla="*/ 2156347 w 2169994"/>
              <a:gd name="connsiteY30" fmla="*/ 395785 h 996287"/>
              <a:gd name="connsiteX31" fmla="*/ 2169994 w 2169994"/>
              <a:gd name="connsiteY31" fmla="*/ 354842 h 996287"/>
              <a:gd name="connsiteX32" fmla="*/ 2115403 w 2169994"/>
              <a:gd name="connsiteY32" fmla="*/ 327547 h 996287"/>
              <a:gd name="connsiteX33" fmla="*/ 2074460 w 2169994"/>
              <a:gd name="connsiteY33" fmla="*/ 286603 h 996287"/>
              <a:gd name="connsiteX34" fmla="*/ 2006221 w 2169994"/>
              <a:gd name="connsiteY34" fmla="*/ 272956 h 996287"/>
              <a:gd name="connsiteX35" fmla="*/ 1842448 w 2169994"/>
              <a:gd name="connsiteY35" fmla="*/ 245660 h 996287"/>
              <a:gd name="connsiteX36" fmla="*/ 1719618 w 2169994"/>
              <a:gd name="connsiteY36" fmla="*/ 218365 h 996287"/>
              <a:gd name="connsiteX37" fmla="*/ 1405720 w 2169994"/>
              <a:gd name="connsiteY37" fmla="*/ 191069 h 996287"/>
              <a:gd name="connsiteX38" fmla="*/ 1282890 w 2169994"/>
              <a:gd name="connsiteY38" fmla="*/ 163773 h 996287"/>
              <a:gd name="connsiteX39" fmla="*/ 1105469 w 2169994"/>
              <a:gd name="connsiteY39" fmla="*/ 122830 h 996287"/>
              <a:gd name="connsiteX40" fmla="*/ 1064526 w 2169994"/>
              <a:gd name="connsiteY40" fmla="*/ 109182 h 996287"/>
              <a:gd name="connsiteX41" fmla="*/ 1009935 w 2169994"/>
              <a:gd name="connsiteY41" fmla="*/ 95535 h 996287"/>
              <a:gd name="connsiteX42" fmla="*/ 928048 w 2169994"/>
              <a:gd name="connsiteY42" fmla="*/ 68239 h 996287"/>
              <a:gd name="connsiteX43" fmla="*/ 859809 w 2169994"/>
              <a:gd name="connsiteY43" fmla="*/ 54591 h 996287"/>
              <a:gd name="connsiteX44" fmla="*/ 736979 w 2169994"/>
              <a:gd name="connsiteY44" fmla="*/ 27296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69994" h="996287">
                <a:moveTo>
                  <a:pt x="668741" y="0"/>
                </a:moveTo>
                <a:cubicBezTo>
                  <a:pt x="657950" y="2158"/>
                  <a:pt x="561681" y="20287"/>
                  <a:pt x="545911" y="27296"/>
                </a:cubicBezTo>
                <a:cubicBezTo>
                  <a:pt x="521671" y="38069"/>
                  <a:pt x="500860" y="55357"/>
                  <a:pt x="477672" y="68239"/>
                </a:cubicBezTo>
                <a:cubicBezTo>
                  <a:pt x="459887" y="78119"/>
                  <a:pt x="439636" y="83710"/>
                  <a:pt x="423081" y="95535"/>
                </a:cubicBezTo>
                <a:cubicBezTo>
                  <a:pt x="335518" y="158081"/>
                  <a:pt x="433280" y="123692"/>
                  <a:pt x="327547" y="150126"/>
                </a:cubicBezTo>
                <a:cubicBezTo>
                  <a:pt x="309350" y="163774"/>
                  <a:pt x="292705" y="179784"/>
                  <a:pt x="272956" y="191069"/>
                </a:cubicBezTo>
                <a:cubicBezTo>
                  <a:pt x="260465" y="198207"/>
                  <a:pt x="244503" y="197579"/>
                  <a:pt x="232012" y="204717"/>
                </a:cubicBezTo>
                <a:cubicBezTo>
                  <a:pt x="182151" y="233209"/>
                  <a:pt x="133070" y="290012"/>
                  <a:pt x="95535" y="327547"/>
                </a:cubicBezTo>
                <a:cubicBezTo>
                  <a:pt x="81887" y="341195"/>
                  <a:pt x="65297" y="352431"/>
                  <a:pt x="54591" y="368490"/>
                </a:cubicBezTo>
                <a:cubicBezTo>
                  <a:pt x="45493" y="382138"/>
                  <a:pt x="33958" y="394444"/>
                  <a:pt x="27296" y="409433"/>
                </a:cubicBezTo>
                <a:cubicBezTo>
                  <a:pt x="15611" y="435725"/>
                  <a:pt x="0" y="491320"/>
                  <a:pt x="0" y="491320"/>
                </a:cubicBezTo>
                <a:cubicBezTo>
                  <a:pt x="58681" y="755378"/>
                  <a:pt x="-10493" y="505242"/>
                  <a:pt x="68239" y="682388"/>
                </a:cubicBezTo>
                <a:cubicBezTo>
                  <a:pt x="112229" y="781365"/>
                  <a:pt x="42219" y="697310"/>
                  <a:pt x="122830" y="777923"/>
                </a:cubicBezTo>
                <a:cubicBezTo>
                  <a:pt x="144977" y="844363"/>
                  <a:pt x="125781" y="801162"/>
                  <a:pt x="177421" y="873457"/>
                </a:cubicBezTo>
                <a:cubicBezTo>
                  <a:pt x="186955" y="886804"/>
                  <a:pt x="192116" y="903899"/>
                  <a:pt x="204717" y="914400"/>
                </a:cubicBezTo>
                <a:cubicBezTo>
                  <a:pt x="230860" y="936186"/>
                  <a:pt x="269221" y="943708"/>
                  <a:pt x="300251" y="955344"/>
                </a:cubicBezTo>
                <a:cubicBezTo>
                  <a:pt x="478207" y="1022077"/>
                  <a:pt x="290681" y="979256"/>
                  <a:pt x="682388" y="996287"/>
                </a:cubicBezTo>
                <a:lnTo>
                  <a:pt x="955344" y="968991"/>
                </a:lnTo>
                <a:cubicBezTo>
                  <a:pt x="996320" y="964752"/>
                  <a:pt x="1038208" y="965335"/>
                  <a:pt x="1078173" y="955344"/>
                </a:cubicBezTo>
                <a:cubicBezTo>
                  <a:pt x="1094086" y="951366"/>
                  <a:pt x="1103759" y="933807"/>
                  <a:pt x="1119117" y="928048"/>
                </a:cubicBezTo>
                <a:cubicBezTo>
                  <a:pt x="1140837" y="919903"/>
                  <a:pt x="1164852" y="920026"/>
                  <a:pt x="1187356" y="914400"/>
                </a:cubicBezTo>
                <a:cubicBezTo>
                  <a:pt x="1337987" y="876743"/>
                  <a:pt x="1087604" y="932044"/>
                  <a:pt x="1282890" y="873457"/>
                </a:cubicBezTo>
                <a:cubicBezTo>
                  <a:pt x="1309395" y="865505"/>
                  <a:pt x="1337481" y="864358"/>
                  <a:pt x="1364776" y="859809"/>
                </a:cubicBezTo>
                <a:cubicBezTo>
                  <a:pt x="1405719" y="841612"/>
                  <a:pt x="1445654" y="820950"/>
                  <a:pt x="1487606" y="805218"/>
                </a:cubicBezTo>
                <a:cubicBezTo>
                  <a:pt x="1518617" y="793589"/>
                  <a:pt x="1552229" y="789812"/>
                  <a:pt x="1583141" y="777923"/>
                </a:cubicBezTo>
                <a:cubicBezTo>
                  <a:pt x="1749923" y="713776"/>
                  <a:pt x="1586342" y="752715"/>
                  <a:pt x="1733266" y="723332"/>
                </a:cubicBezTo>
                <a:cubicBezTo>
                  <a:pt x="1751463" y="714233"/>
                  <a:pt x="1768807" y="703180"/>
                  <a:pt x="1787857" y="696036"/>
                </a:cubicBezTo>
                <a:cubicBezTo>
                  <a:pt x="1805420" y="689450"/>
                  <a:pt x="1825671" y="690776"/>
                  <a:pt x="1842448" y="682388"/>
                </a:cubicBezTo>
                <a:cubicBezTo>
                  <a:pt x="1963099" y="622062"/>
                  <a:pt x="1887526" y="644294"/>
                  <a:pt x="1978926" y="573206"/>
                </a:cubicBezTo>
                <a:cubicBezTo>
                  <a:pt x="1999865" y="556920"/>
                  <a:pt x="2026635" y="549061"/>
                  <a:pt x="2047165" y="532263"/>
                </a:cubicBezTo>
                <a:cubicBezTo>
                  <a:pt x="2113281" y="478168"/>
                  <a:pt x="2127681" y="462673"/>
                  <a:pt x="2156347" y="395785"/>
                </a:cubicBezTo>
                <a:cubicBezTo>
                  <a:pt x="2162014" y="382562"/>
                  <a:pt x="2165445" y="368490"/>
                  <a:pt x="2169994" y="354842"/>
                </a:cubicBezTo>
                <a:cubicBezTo>
                  <a:pt x="2151797" y="345744"/>
                  <a:pt x="2131958" y="339372"/>
                  <a:pt x="2115403" y="327547"/>
                </a:cubicBezTo>
                <a:cubicBezTo>
                  <a:pt x="2099697" y="316329"/>
                  <a:pt x="2091723" y="295235"/>
                  <a:pt x="2074460" y="286603"/>
                </a:cubicBezTo>
                <a:cubicBezTo>
                  <a:pt x="2053712" y="276229"/>
                  <a:pt x="2029065" y="276987"/>
                  <a:pt x="2006221" y="272956"/>
                </a:cubicBezTo>
                <a:cubicBezTo>
                  <a:pt x="1951719" y="263338"/>
                  <a:pt x="1896815" y="256016"/>
                  <a:pt x="1842448" y="245660"/>
                </a:cubicBezTo>
                <a:cubicBezTo>
                  <a:pt x="1801247" y="237812"/>
                  <a:pt x="1761208" y="223790"/>
                  <a:pt x="1719618" y="218365"/>
                </a:cubicBezTo>
                <a:cubicBezTo>
                  <a:pt x="1552132" y="196519"/>
                  <a:pt x="1550286" y="215164"/>
                  <a:pt x="1405720" y="191069"/>
                </a:cubicBezTo>
                <a:cubicBezTo>
                  <a:pt x="1364349" y="184174"/>
                  <a:pt x="1323901" y="172561"/>
                  <a:pt x="1282890" y="163773"/>
                </a:cubicBezTo>
                <a:cubicBezTo>
                  <a:pt x="1222252" y="150779"/>
                  <a:pt x="1165373" y="142798"/>
                  <a:pt x="1105469" y="122830"/>
                </a:cubicBezTo>
                <a:cubicBezTo>
                  <a:pt x="1091821" y="118281"/>
                  <a:pt x="1078358" y="113134"/>
                  <a:pt x="1064526" y="109182"/>
                </a:cubicBezTo>
                <a:cubicBezTo>
                  <a:pt x="1046491" y="104029"/>
                  <a:pt x="1027901" y="100925"/>
                  <a:pt x="1009935" y="95535"/>
                </a:cubicBezTo>
                <a:cubicBezTo>
                  <a:pt x="982376" y="87267"/>
                  <a:pt x="955806" y="75810"/>
                  <a:pt x="928048" y="68239"/>
                </a:cubicBezTo>
                <a:cubicBezTo>
                  <a:pt x="905669" y="62135"/>
                  <a:pt x="882188" y="60694"/>
                  <a:pt x="859809" y="54591"/>
                </a:cubicBezTo>
                <a:cubicBezTo>
                  <a:pt x="743902" y="22980"/>
                  <a:pt x="816691" y="27296"/>
                  <a:pt x="736979" y="27296"/>
                </a:cubicBezTo>
              </a:path>
            </a:pathLst>
          </a:custGeom>
          <a:noFill/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igura a mano libera 9">
            <a:extLst>
              <a:ext uri="{FF2B5EF4-FFF2-40B4-BE49-F238E27FC236}">
                <a16:creationId xmlns:a16="http://schemas.microsoft.com/office/drawing/2014/main" id="{89BFD80E-B5B4-4736-91FD-041E6AB22147}"/>
              </a:ext>
            </a:extLst>
          </p:cNvPr>
          <p:cNvSpPr/>
          <p:nvPr/>
        </p:nvSpPr>
        <p:spPr>
          <a:xfrm>
            <a:off x="2074863" y="5170488"/>
            <a:ext cx="1787525" cy="998537"/>
          </a:xfrm>
          <a:custGeom>
            <a:avLst/>
            <a:gdLst>
              <a:gd name="connsiteX0" fmla="*/ 559653 w 1787951"/>
              <a:gd name="connsiteY0" fmla="*/ 138066 h 997875"/>
              <a:gd name="connsiteX1" fmla="*/ 491414 w 1787951"/>
              <a:gd name="connsiteY1" fmla="*/ 165362 h 997875"/>
              <a:gd name="connsiteX2" fmla="*/ 409528 w 1787951"/>
              <a:gd name="connsiteY2" fmla="*/ 192657 h 997875"/>
              <a:gd name="connsiteX3" fmla="*/ 313993 w 1787951"/>
              <a:gd name="connsiteY3" fmla="*/ 233600 h 997875"/>
              <a:gd name="connsiteX4" fmla="*/ 245754 w 1787951"/>
              <a:gd name="connsiteY4" fmla="*/ 301839 h 997875"/>
              <a:gd name="connsiteX5" fmla="*/ 204811 w 1787951"/>
              <a:gd name="connsiteY5" fmla="*/ 329135 h 997875"/>
              <a:gd name="connsiteX6" fmla="*/ 109277 w 1787951"/>
              <a:gd name="connsiteY6" fmla="*/ 465612 h 997875"/>
              <a:gd name="connsiteX7" fmla="*/ 68334 w 1787951"/>
              <a:gd name="connsiteY7" fmla="*/ 492908 h 997875"/>
              <a:gd name="connsiteX8" fmla="*/ 13742 w 1787951"/>
              <a:gd name="connsiteY8" fmla="*/ 615738 h 997875"/>
              <a:gd name="connsiteX9" fmla="*/ 95 w 1787951"/>
              <a:gd name="connsiteY9" fmla="*/ 656681 h 997875"/>
              <a:gd name="connsiteX10" fmla="*/ 27390 w 1787951"/>
              <a:gd name="connsiteY10" fmla="*/ 779511 h 997875"/>
              <a:gd name="connsiteX11" fmla="*/ 68334 w 1787951"/>
              <a:gd name="connsiteY11" fmla="*/ 806806 h 997875"/>
              <a:gd name="connsiteX12" fmla="*/ 177516 w 1787951"/>
              <a:gd name="connsiteY12" fmla="*/ 847750 h 997875"/>
              <a:gd name="connsiteX13" fmla="*/ 245754 w 1787951"/>
              <a:gd name="connsiteY13" fmla="*/ 875045 h 997875"/>
              <a:gd name="connsiteX14" fmla="*/ 300345 w 1787951"/>
              <a:gd name="connsiteY14" fmla="*/ 915988 h 997875"/>
              <a:gd name="connsiteX15" fmla="*/ 368584 w 1787951"/>
              <a:gd name="connsiteY15" fmla="*/ 929636 h 997875"/>
              <a:gd name="connsiteX16" fmla="*/ 518710 w 1787951"/>
              <a:gd name="connsiteY16" fmla="*/ 970580 h 997875"/>
              <a:gd name="connsiteX17" fmla="*/ 586948 w 1787951"/>
              <a:gd name="connsiteY17" fmla="*/ 997875 h 997875"/>
              <a:gd name="connsiteX18" fmla="*/ 1119211 w 1787951"/>
              <a:gd name="connsiteY18" fmla="*/ 984227 h 997875"/>
              <a:gd name="connsiteX19" fmla="*/ 1228393 w 1787951"/>
              <a:gd name="connsiteY19" fmla="*/ 915988 h 997875"/>
              <a:gd name="connsiteX20" fmla="*/ 1337575 w 1787951"/>
              <a:gd name="connsiteY20" fmla="*/ 875045 h 997875"/>
              <a:gd name="connsiteX21" fmla="*/ 1378519 w 1787951"/>
              <a:gd name="connsiteY21" fmla="*/ 847750 h 997875"/>
              <a:gd name="connsiteX22" fmla="*/ 1446757 w 1787951"/>
              <a:gd name="connsiteY22" fmla="*/ 820454 h 997875"/>
              <a:gd name="connsiteX23" fmla="*/ 1528644 w 1787951"/>
              <a:gd name="connsiteY23" fmla="*/ 779511 h 997875"/>
              <a:gd name="connsiteX24" fmla="*/ 1610531 w 1787951"/>
              <a:gd name="connsiteY24" fmla="*/ 724920 h 997875"/>
              <a:gd name="connsiteX25" fmla="*/ 1651474 w 1787951"/>
              <a:gd name="connsiteY25" fmla="*/ 683977 h 997875"/>
              <a:gd name="connsiteX26" fmla="*/ 1692417 w 1787951"/>
              <a:gd name="connsiteY26" fmla="*/ 670329 h 997875"/>
              <a:gd name="connsiteX27" fmla="*/ 1787951 w 1787951"/>
              <a:gd name="connsiteY27" fmla="*/ 615738 h 997875"/>
              <a:gd name="connsiteX28" fmla="*/ 1774304 w 1787951"/>
              <a:gd name="connsiteY28" fmla="*/ 533851 h 997875"/>
              <a:gd name="connsiteX29" fmla="*/ 1733360 w 1787951"/>
              <a:gd name="connsiteY29" fmla="*/ 520203 h 997875"/>
              <a:gd name="connsiteX30" fmla="*/ 1555939 w 1787951"/>
              <a:gd name="connsiteY30" fmla="*/ 397374 h 997875"/>
              <a:gd name="connsiteX31" fmla="*/ 1433110 w 1787951"/>
              <a:gd name="connsiteY31" fmla="*/ 356430 h 997875"/>
              <a:gd name="connsiteX32" fmla="*/ 1310280 w 1787951"/>
              <a:gd name="connsiteY32" fmla="*/ 301839 h 997875"/>
              <a:gd name="connsiteX33" fmla="*/ 1023677 w 1787951"/>
              <a:gd name="connsiteY33" fmla="*/ 206305 h 997875"/>
              <a:gd name="connsiteX34" fmla="*/ 818960 w 1787951"/>
              <a:gd name="connsiteY34" fmla="*/ 138066 h 997875"/>
              <a:gd name="connsiteX35" fmla="*/ 696131 w 1787951"/>
              <a:gd name="connsiteY35" fmla="*/ 97123 h 997875"/>
              <a:gd name="connsiteX36" fmla="*/ 586948 w 1787951"/>
              <a:gd name="connsiteY36" fmla="*/ 42532 h 997875"/>
              <a:gd name="connsiteX37" fmla="*/ 532357 w 1787951"/>
              <a:gd name="connsiteY37" fmla="*/ 15236 h 997875"/>
              <a:gd name="connsiteX38" fmla="*/ 464119 w 1787951"/>
              <a:gd name="connsiteY38" fmla="*/ 1588 h 997875"/>
              <a:gd name="connsiteX39" fmla="*/ 341289 w 1787951"/>
              <a:gd name="connsiteY39" fmla="*/ 15236 h 997875"/>
              <a:gd name="connsiteX40" fmla="*/ 368584 w 1787951"/>
              <a:gd name="connsiteY40" fmla="*/ 83475 h 997875"/>
              <a:gd name="connsiteX41" fmla="*/ 368584 w 1787951"/>
              <a:gd name="connsiteY41" fmla="*/ 233600 h 99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87951" h="997875">
                <a:moveTo>
                  <a:pt x="559653" y="138066"/>
                </a:moveTo>
                <a:cubicBezTo>
                  <a:pt x="536907" y="147165"/>
                  <a:pt x="514438" y="156990"/>
                  <a:pt x="491414" y="165362"/>
                </a:cubicBezTo>
                <a:cubicBezTo>
                  <a:pt x="464374" y="175195"/>
                  <a:pt x="435262" y="179790"/>
                  <a:pt x="409528" y="192657"/>
                </a:cubicBezTo>
                <a:cubicBezTo>
                  <a:pt x="342069" y="226387"/>
                  <a:pt x="374237" y="213520"/>
                  <a:pt x="313993" y="233600"/>
                </a:cubicBezTo>
                <a:cubicBezTo>
                  <a:pt x="204812" y="306389"/>
                  <a:pt x="336739" y="210854"/>
                  <a:pt x="245754" y="301839"/>
                </a:cubicBezTo>
                <a:cubicBezTo>
                  <a:pt x="234156" y="313437"/>
                  <a:pt x="216409" y="317537"/>
                  <a:pt x="204811" y="329135"/>
                </a:cubicBezTo>
                <a:cubicBezTo>
                  <a:pt x="169148" y="364799"/>
                  <a:pt x="140484" y="429947"/>
                  <a:pt x="109277" y="465612"/>
                </a:cubicBezTo>
                <a:cubicBezTo>
                  <a:pt x="98476" y="477956"/>
                  <a:pt x="81982" y="483809"/>
                  <a:pt x="68334" y="492908"/>
                </a:cubicBezTo>
                <a:cubicBezTo>
                  <a:pt x="35851" y="590355"/>
                  <a:pt x="56998" y="550854"/>
                  <a:pt x="13742" y="615738"/>
                </a:cubicBezTo>
                <a:cubicBezTo>
                  <a:pt x="9193" y="629386"/>
                  <a:pt x="-1100" y="642345"/>
                  <a:pt x="95" y="656681"/>
                </a:cubicBezTo>
                <a:cubicBezTo>
                  <a:pt x="3578" y="698478"/>
                  <a:pt x="10034" y="741328"/>
                  <a:pt x="27390" y="779511"/>
                </a:cubicBezTo>
                <a:cubicBezTo>
                  <a:pt x="34178" y="794443"/>
                  <a:pt x="54092" y="798668"/>
                  <a:pt x="68334" y="806806"/>
                </a:cubicBezTo>
                <a:cubicBezTo>
                  <a:pt x="146511" y="851478"/>
                  <a:pt x="96909" y="820881"/>
                  <a:pt x="177516" y="847750"/>
                </a:cubicBezTo>
                <a:cubicBezTo>
                  <a:pt x="200757" y="855497"/>
                  <a:pt x="224339" y="863148"/>
                  <a:pt x="245754" y="875045"/>
                </a:cubicBezTo>
                <a:cubicBezTo>
                  <a:pt x="265638" y="886091"/>
                  <a:pt x="279559" y="906750"/>
                  <a:pt x="300345" y="915988"/>
                </a:cubicBezTo>
                <a:cubicBezTo>
                  <a:pt x="321543" y="925409"/>
                  <a:pt x="345981" y="924420"/>
                  <a:pt x="368584" y="929636"/>
                </a:cubicBezTo>
                <a:cubicBezTo>
                  <a:pt x="417650" y="940959"/>
                  <a:pt x="470583" y="952533"/>
                  <a:pt x="518710" y="970580"/>
                </a:cubicBezTo>
                <a:cubicBezTo>
                  <a:pt x="541648" y="979182"/>
                  <a:pt x="564202" y="988777"/>
                  <a:pt x="586948" y="997875"/>
                </a:cubicBezTo>
                <a:cubicBezTo>
                  <a:pt x="764369" y="993326"/>
                  <a:pt x="942162" y="996579"/>
                  <a:pt x="1119211" y="984227"/>
                </a:cubicBezTo>
                <a:cubicBezTo>
                  <a:pt x="1153155" y="981859"/>
                  <a:pt x="1203358" y="929897"/>
                  <a:pt x="1228393" y="915988"/>
                </a:cubicBezTo>
                <a:cubicBezTo>
                  <a:pt x="1409372" y="815444"/>
                  <a:pt x="1215031" y="936316"/>
                  <a:pt x="1337575" y="875045"/>
                </a:cubicBezTo>
                <a:cubicBezTo>
                  <a:pt x="1352246" y="867710"/>
                  <a:pt x="1363848" y="855085"/>
                  <a:pt x="1378519" y="847750"/>
                </a:cubicBezTo>
                <a:cubicBezTo>
                  <a:pt x="1400431" y="836794"/>
                  <a:pt x="1424845" y="831410"/>
                  <a:pt x="1446757" y="820454"/>
                </a:cubicBezTo>
                <a:cubicBezTo>
                  <a:pt x="1552580" y="767543"/>
                  <a:pt x="1425737" y="813814"/>
                  <a:pt x="1528644" y="779511"/>
                </a:cubicBezTo>
                <a:cubicBezTo>
                  <a:pt x="1659254" y="648901"/>
                  <a:pt x="1492024" y="803924"/>
                  <a:pt x="1610531" y="724920"/>
                </a:cubicBezTo>
                <a:cubicBezTo>
                  <a:pt x="1626590" y="714214"/>
                  <a:pt x="1635415" y="694683"/>
                  <a:pt x="1651474" y="683977"/>
                </a:cubicBezTo>
                <a:cubicBezTo>
                  <a:pt x="1663444" y="675997"/>
                  <a:pt x="1679194" y="675996"/>
                  <a:pt x="1692417" y="670329"/>
                </a:cubicBezTo>
                <a:cubicBezTo>
                  <a:pt x="1740899" y="649551"/>
                  <a:pt x="1746833" y="643150"/>
                  <a:pt x="1787951" y="615738"/>
                </a:cubicBezTo>
                <a:cubicBezTo>
                  <a:pt x="1783402" y="588442"/>
                  <a:pt x="1788033" y="557877"/>
                  <a:pt x="1774304" y="533851"/>
                </a:cubicBezTo>
                <a:cubicBezTo>
                  <a:pt x="1767166" y="521360"/>
                  <a:pt x="1745330" y="528183"/>
                  <a:pt x="1733360" y="520203"/>
                </a:cubicBezTo>
                <a:cubicBezTo>
                  <a:pt x="1614798" y="441162"/>
                  <a:pt x="1691097" y="456506"/>
                  <a:pt x="1555939" y="397374"/>
                </a:cubicBezTo>
                <a:cubicBezTo>
                  <a:pt x="1516400" y="380075"/>
                  <a:pt x="1473333" y="372073"/>
                  <a:pt x="1433110" y="356430"/>
                </a:cubicBezTo>
                <a:cubicBezTo>
                  <a:pt x="1391352" y="340190"/>
                  <a:pt x="1352346" y="317263"/>
                  <a:pt x="1310280" y="301839"/>
                </a:cubicBezTo>
                <a:cubicBezTo>
                  <a:pt x="1215733" y="267172"/>
                  <a:pt x="1115700" y="247204"/>
                  <a:pt x="1023677" y="206305"/>
                </a:cubicBezTo>
                <a:cubicBezTo>
                  <a:pt x="875560" y="140475"/>
                  <a:pt x="945042" y="159080"/>
                  <a:pt x="818960" y="138066"/>
                </a:cubicBezTo>
                <a:cubicBezTo>
                  <a:pt x="619860" y="38518"/>
                  <a:pt x="925427" y="185314"/>
                  <a:pt x="696131" y="97123"/>
                </a:cubicBezTo>
                <a:cubicBezTo>
                  <a:pt x="658153" y="82516"/>
                  <a:pt x="623342" y="60729"/>
                  <a:pt x="586948" y="42532"/>
                </a:cubicBezTo>
                <a:cubicBezTo>
                  <a:pt x="568751" y="33433"/>
                  <a:pt x="552307" y="19226"/>
                  <a:pt x="532357" y="15236"/>
                </a:cubicBezTo>
                <a:lnTo>
                  <a:pt x="464119" y="1588"/>
                </a:lnTo>
                <a:cubicBezTo>
                  <a:pt x="423176" y="6137"/>
                  <a:pt x="372567" y="-11574"/>
                  <a:pt x="341289" y="15236"/>
                </a:cubicBezTo>
                <a:cubicBezTo>
                  <a:pt x="322688" y="31179"/>
                  <a:pt x="365545" y="59166"/>
                  <a:pt x="368584" y="83475"/>
                </a:cubicBezTo>
                <a:cubicBezTo>
                  <a:pt x="374791" y="133130"/>
                  <a:pt x="368584" y="183558"/>
                  <a:pt x="368584" y="23360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igura a mano libera 10">
            <a:extLst>
              <a:ext uri="{FF2B5EF4-FFF2-40B4-BE49-F238E27FC236}">
                <a16:creationId xmlns:a16="http://schemas.microsoft.com/office/drawing/2014/main" id="{A27E9DC5-33ED-42F2-8E05-5083B92ED481}"/>
              </a:ext>
            </a:extLst>
          </p:cNvPr>
          <p:cNvSpPr/>
          <p:nvPr/>
        </p:nvSpPr>
        <p:spPr>
          <a:xfrm>
            <a:off x="2016125" y="3984625"/>
            <a:ext cx="1246188" cy="812800"/>
          </a:xfrm>
          <a:custGeom>
            <a:avLst/>
            <a:gdLst>
              <a:gd name="connsiteX0" fmla="*/ 658720 w 1245574"/>
              <a:gd name="connsiteY0" fmla="*/ 240 h 696276"/>
              <a:gd name="connsiteX1" fmla="*/ 454004 w 1245574"/>
              <a:gd name="connsiteY1" fmla="*/ 27536 h 696276"/>
              <a:gd name="connsiteX2" fmla="*/ 358469 w 1245574"/>
              <a:gd name="connsiteY2" fmla="*/ 54831 h 696276"/>
              <a:gd name="connsiteX3" fmla="*/ 303878 w 1245574"/>
              <a:gd name="connsiteY3" fmla="*/ 68479 h 696276"/>
              <a:gd name="connsiteX4" fmla="*/ 276583 w 1245574"/>
              <a:gd name="connsiteY4" fmla="*/ 109422 h 696276"/>
              <a:gd name="connsiteX5" fmla="*/ 235640 w 1245574"/>
              <a:gd name="connsiteY5" fmla="*/ 136718 h 696276"/>
              <a:gd name="connsiteX6" fmla="*/ 194696 w 1245574"/>
              <a:gd name="connsiteY6" fmla="*/ 177661 h 696276"/>
              <a:gd name="connsiteX7" fmla="*/ 112810 w 1245574"/>
              <a:gd name="connsiteY7" fmla="*/ 300491 h 696276"/>
              <a:gd name="connsiteX8" fmla="*/ 58219 w 1245574"/>
              <a:gd name="connsiteY8" fmla="*/ 409673 h 696276"/>
              <a:gd name="connsiteX9" fmla="*/ 30923 w 1245574"/>
              <a:gd name="connsiteY9" fmla="*/ 450616 h 696276"/>
              <a:gd name="connsiteX10" fmla="*/ 17275 w 1245574"/>
              <a:gd name="connsiteY10" fmla="*/ 614390 h 696276"/>
              <a:gd name="connsiteX11" fmla="*/ 99162 w 1245574"/>
              <a:gd name="connsiteY11" fmla="*/ 641685 h 696276"/>
              <a:gd name="connsiteX12" fmla="*/ 153753 w 1245574"/>
              <a:gd name="connsiteY12" fmla="*/ 668981 h 696276"/>
              <a:gd name="connsiteX13" fmla="*/ 344822 w 1245574"/>
              <a:gd name="connsiteY13" fmla="*/ 696276 h 696276"/>
              <a:gd name="connsiteX14" fmla="*/ 713311 w 1245574"/>
              <a:gd name="connsiteY14" fmla="*/ 682628 h 696276"/>
              <a:gd name="connsiteX15" fmla="*/ 767902 w 1245574"/>
              <a:gd name="connsiteY15" fmla="*/ 655333 h 696276"/>
              <a:gd name="connsiteX16" fmla="*/ 836141 w 1245574"/>
              <a:gd name="connsiteY16" fmla="*/ 641685 h 696276"/>
              <a:gd name="connsiteX17" fmla="*/ 918028 w 1245574"/>
              <a:gd name="connsiteY17" fmla="*/ 614390 h 696276"/>
              <a:gd name="connsiteX18" fmla="*/ 972619 w 1245574"/>
              <a:gd name="connsiteY18" fmla="*/ 600742 h 696276"/>
              <a:gd name="connsiteX19" fmla="*/ 1054505 w 1245574"/>
              <a:gd name="connsiteY19" fmla="*/ 573446 h 696276"/>
              <a:gd name="connsiteX20" fmla="*/ 1163687 w 1245574"/>
              <a:gd name="connsiteY20" fmla="*/ 559798 h 696276"/>
              <a:gd name="connsiteX21" fmla="*/ 1204631 w 1245574"/>
              <a:gd name="connsiteY21" fmla="*/ 546151 h 696276"/>
              <a:gd name="connsiteX22" fmla="*/ 1218278 w 1245574"/>
              <a:gd name="connsiteY22" fmla="*/ 505207 h 696276"/>
              <a:gd name="connsiteX23" fmla="*/ 1245574 w 1245574"/>
              <a:gd name="connsiteY23" fmla="*/ 464264 h 696276"/>
              <a:gd name="connsiteX24" fmla="*/ 1231926 w 1245574"/>
              <a:gd name="connsiteY24" fmla="*/ 341434 h 696276"/>
              <a:gd name="connsiteX25" fmla="*/ 1218278 w 1245574"/>
              <a:gd name="connsiteY25" fmla="*/ 300491 h 696276"/>
              <a:gd name="connsiteX26" fmla="*/ 1163687 w 1245574"/>
              <a:gd name="connsiteY26" fmla="*/ 204957 h 696276"/>
              <a:gd name="connsiteX27" fmla="*/ 1122744 w 1245574"/>
              <a:gd name="connsiteY27" fmla="*/ 164013 h 696276"/>
              <a:gd name="connsiteX28" fmla="*/ 1109096 w 1245574"/>
              <a:gd name="connsiteY28" fmla="*/ 123070 h 696276"/>
              <a:gd name="connsiteX29" fmla="*/ 1013562 w 1245574"/>
              <a:gd name="connsiteY29" fmla="*/ 54831 h 696276"/>
              <a:gd name="connsiteX30" fmla="*/ 972619 w 1245574"/>
              <a:gd name="connsiteY30" fmla="*/ 41184 h 696276"/>
              <a:gd name="connsiteX31" fmla="*/ 658720 w 1245574"/>
              <a:gd name="connsiteY31" fmla="*/ 240 h 69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45574" h="696276">
                <a:moveTo>
                  <a:pt x="658720" y="240"/>
                </a:moveTo>
                <a:cubicBezTo>
                  <a:pt x="572284" y="-2035"/>
                  <a:pt x="530580" y="12220"/>
                  <a:pt x="454004" y="27536"/>
                </a:cubicBezTo>
                <a:cubicBezTo>
                  <a:pt x="382910" y="41755"/>
                  <a:pt x="419161" y="37491"/>
                  <a:pt x="358469" y="54831"/>
                </a:cubicBezTo>
                <a:cubicBezTo>
                  <a:pt x="340434" y="59984"/>
                  <a:pt x="322075" y="63930"/>
                  <a:pt x="303878" y="68479"/>
                </a:cubicBezTo>
                <a:cubicBezTo>
                  <a:pt x="294780" y="82127"/>
                  <a:pt x="288181" y="97824"/>
                  <a:pt x="276583" y="109422"/>
                </a:cubicBezTo>
                <a:cubicBezTo>
                  <a:pt x="264985" y="121020"/>
                  <a:pt x="248241" y="126217"/>
                  <a:pt x="235640" y="136718"/>
                </a:cubicBezTo>
                <a:cubicBezTo>
                  <a:pt x="220813" y="149074"/>
                  <a:pt x="208344" y="164013"/>
                  <a:pt x="194696" y="177661"/>
                </a:cubicBezTo>
                <a:cubicBezTo>
                  <a:pt x="139687" y="287681"/>
                  <a:pt x="201139" y="174308"/>
                  <a:pt x="112810" y="300491"/>
                </a:cubicBezTo>
                <a:cubicBezTo>
                  <a:pt x="13492" y="442373"/>
                  <a:pt x="107897" y="310316"/>
                  <a:pt x="58219" y="409673"/>
                </a:cubicBezTo>
                <a:cubicBezTo>
                  <a:pt x="50884" y="424344"/>
                  <a:pt x="40022" y="436968"/>
                  <a:pt x="30923" y="450616"/>
                </a:cubicBezTo>
                <a:cubicBezTo>
                  <a:pt x="17280" y="491545"/>
                  <a:pt x="-22648" y="568763"/>
                  <a:pt x="17275" y="614390"/>
                </a:cubicBezTo>
                <a:cubicBezTo>
                  <a:pt x="36222" y="636043"/>
                  <a:pt x="73428" y="628818"/>
                  <a:pt x="99162" y="641685"/>
                </a:cubicBezTo>
                <a:cubicBezTo>
                  <a:pt x="117359" y="650784"/>
                  <a:pt x="135053" y="660967"/>
                  <a:pt x="153753" y="668981"/>
                </a:cubicBezTo>
                <a:cubicBezTo>
                  <a:pt x="217369" y="696245"/>
                  <a:pt x="267683" y="689263"/>
                  <a:pt x="344822" y="696276"/>
                </a:cubicBezTo>
                <a:cubicBezTo>
                  <a:pt x="467652" y="691727"/>
                  <a:pt x="590969" y="694468"/>
                  <a:pt x="713311" y="682628"/>
                </a:cubicBezTo>
                <a:cubicBezTo>
                  <a:pt x="733561" y="680668"/>
                  <a:pt x="748601" y="661767"/>
                  <a:pt x="767902" y="655333"/>
                </a:cubicBezTo>
                <a:cubicBezTo>
                  <a:pt x="789908" y="647998"/>
                  <a:pt x="813762" y="647788"/>
                  <a:pt x="836141" y="641685"/>
                </a:cubicBezTo>
                <a:cubicBezTo>
                  <a:pt x="863899" y="634115"/>
                  <a:pt x="890115" y="621368"/>
                  <a:pt x="918028" y="614390"/>
                </a:cubicBezTo>
                <a:cubicBezTo>
                  <a:pt x="936225" y="609841"/>
                  <a:pt x="954653" y="606132"/>
                  <a:pt x="972619" y="600742"/>
                </a:cubicBezTo>
                <a:cubicBezTo>
                  <a:pt x="1000177" y="592474"/>
                  <a:pt x="1026372" y="579475"/>
                  <a:pt x="1054505" y="573446"/>
                </a:cubicBezTo>
                <a:cubicBezTo>
                  <a:pt x="1090368" y="565761"/>
                  <a:pt x="1127293" y="564347"/>
                  <a:pt x="1163687" y="559798"/>
                </a:cubicBezTo>
                <a:cubicBezTo>
                  <a:pt x="1177335" y="555249"/>
                  <a:pt x="1194458" y="556324"/>
                  <a:pt x="1204631" y="546151"/>
                </a:cubicBezTo>
                <a:cubicBezTo>
                  <a:pt x="1214804" y="535978"/>
                  <a:pt x="1211844" y="518074"/>
                  <a:pt x="1218278" y="505207"/>
                </a:cubicBezTo>
                <a:cubicBezTo>
                  <a:pt x="1225613" y="490536"/>
                  <a:pt x="1236475" y="477912"/>
                  <a:pt x="1245574" y="464264"/>
                </a:cubicBezTo>
                <a:cubicBezTo>
                  <a:pt x="1241025" y="423321"/>
                  <a:pt x="1238699" y="382069"/>
                  <a:pt x="1231926" y="341434"/>
                </a:cubicBezTo>
                <a:cubicBezTo>
                  <a:pt x="1229561" y="327244"/>
                  <a:pt x="1223945" y="313714"/>
                  <a:pt x="1218278" y="300491"/>
                </a:cubicBezTo>
                <a:cubicBezTo>
                  <a:pt x="1206498" y="273003"/>
                  <a:pt x="1183846" y="229148"/>
                  <a:pt x="1163687" y="204957"/>
                </a:cubicBezTo>
                <a:cubicBezTo>
                  <a:pt x="1151331" y="190130"/>
                  <a:pt x="1136392" y="177661"/>
                  <a:pt x="1122744" y="164013"/>
                </a:cubicBezTo>
                <a:cubicBezTo>
                  <a:pt x="1118195" y="150365"/>
                  <a:pt x="1117076" y="135040"/>
                  <a:pt x="1109096" y="123070"/>
                </a:cubicBezTo>
                <a:cubicBezTo>
                  <a:pt x="1084132" y="85624"/>
                  <a:pt x="1053408" y="71908"/>
                  <a:pt x="1013562" y="54831"/>
                </a:cubicBezTo>
                <a:cubicBezTo>
                  <a:pt x="1000339" y="49164"/>
                  <a:pt x="986725" y="44005"/>
                  <a:pt x="972619" y="41184"/>
                </a:cubicBezTo>
                <a:cubicBezTo>
                  <a:pt x="787524" y="4165"/>
                  <a:pt x="745156" y="2515"/>
                  <a:pt x="658720" y="24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241" name="TextBox 1">
            <a:extLst>
              <a:ext uri="{FF2B5EF4-FFF2-40B4-BE49-F238E27FC236}">
                <a16:creationId xmlns:a16="http://schemas.microsoft.com/office/drawing/2014/main" id="{508A1876-F92E-4218-BEB5-77047DD8B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628775"/>
            <a:ext cx="58324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Разпределение  на богатството, САЩ, 2007</a:t>
            </a:r>
            <a:endParaRPr kumimoji="0" lang="en-GB" altLang="it-IT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061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olo 2">
            <a:extLst>
              <a:ext uri="{FF2B5EF4-FFF2-40B4-BE49-F238E27FC236}">
                <a16:creationId xmlns:a16="http://schemas.microsoft.com/office/drawing/2014/main" id="{3CBF91FF-A5C4-422F-A5AD-A5CEC189B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r>
              <a:rPr lang="bg-BG" altLang="it-IT" sz="9600" b="1">
                <a:solidFill>
                  <a:srgbClr val="C00000"/>
                </a:solidFill>
              </a:rPr>
              <a:t>Създаване на ценности</a:t>
            </a:r>
            <a:endParaRPr lang="it-IT" altLang="it-IT" sz="9600" b="1">
              <a:solidFill>
                <a:srgbClr val="C00000"/>
              </a:solidFill>
            </a:endParaRPr>
          </a:p>
        </p:txBody>
      </p:sp>
      <p:sp>
        <p:nvSpPr>
          <p:cNvPr id="96259" name="Segnaposto numero diapositiva 1">
            <a:extLst>
              <a:ext uri="{FF2B5EF4-FFF2-40B4-BE49-F238E27FC236}">
                <a16:creationId xmlns:a16="http://schemas.microsoft.com/office/drawing/2014/main" id="{649808CA-C340-4837-9052-0239D3F3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B3F195-FD9E-4CEC-8C26-1F45E9640D2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0535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326</Words>
  <Application>Microsoft Office PowerPoint</Application>
  <PresentationFormat>Presentazione su schermo (4:3)</PresentationFormat>
  <Paragraphs>88</Paragraphs>
  <Slides>29</Slides>
  <Notes>6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5" baseType="lpstr">
      <vt:lpstr>MS PGothic</vt:lpstr>
      <vt:lpstr>Arial</vt:lpstr>
      <vt:lpstr>Calibri</vt:lpstr>
      <vt:lpstr>Comic Sans MS</vt:lpstr>
      <vt:lpstr>Garamond</vt:lpstr>
      <vt:lpstr>Soho Gothic Pro Light</vt:lpstr>
      <vt:lpstr>Soho Gothic Pro Thin</vt:lpstr>
      <vt:lpstr>Soho Std Light</vt:lpstr>
      <vt:lpstr>Times New Roman</vt:lpstr>
      <vt:lpstr>Wingdings</vt:lpstr>
      <vt:lpstr>1_Struttura predefinita</vt:lpstr>
      <vt:lpstr>6_Struttura predefinita</vt:lpstr>
      <vt:lpstr>2_Struttura predefinita</vt:lpstr>
      <vt:lpstr>3_Struttura predefinita</vt:lpstr>
      <vt:lpstr>7_Struttura predefinita</vt:lpstr>
      <vt:lpstr>Disegno di Microsoft Draw 98</vt:lpstr>
      <vt:lpstr> УЧИТЕЛЯТ КАТО ЛИДЕР  </vt:lpstr>
      <vt:lpstr>Slides www.paoloruggeri.net </vt:lpstr>
      <vt:lpstr>ПОНЯКОГА НЕЩАТА НЕ СА ТАКИВА, КАКВИТО ИЗГЛЕЖДАТ</vt:lpstr>
      <vt:lpstr>Presentazione standard di PowerPoint</vt:lpstr>
      <vt:lpstr>Presentazione standard di PowerPoint</vt:lpstr>
      <vt:lpstr>Presentazione standard di PowerPoint</vt:lpstr>
      <vt:lpstr>ГОЛЯМА ЧАСТ ОТ ПРАКТИКИТЕ И ОТНОШЕНИЯТА, ВОДЕЩИ ДО ПРЕУСПЯВАНЕ, СА ОБРАТНО – ИНТУИТИВНИ. ТОВА ОЗНАЧАВА, ЧЕ ТЕ ОЧЕВИДНО ВЪРВЯТ СРЕЩУ ЛОГИКАТА</vt:lpstr>
      <vt:lpstr>19% КОНТРОЛИРАТ  85% ОТ БОГАТСТВОТО</vt:lpstr>
      <vt:lpstr>Създаване на ценности</vt:lpstr>
      <vt:lpstr>Зона на Комфорта НеКомфортна Зона  =     =   Консумиране на   Създаване на ценности   ценности</vt:lpstr>
      <vt:lpstr>Приемете предизвикателство  Вземете страшно  (или трудно) решение</vt:lpstr>
      <vt:lpstr>1) Излезте от  Зоната на Комфорта</vt:lpstr>
      <vt:lpstr>ТРУДНОСТИ В РАБОТАТА С УЧЕНИЦИ</vt:lpstr>
      <vt:lpstr>Контрол</vt:lpstr>
      <vt:lpstr>Влияние - обяснение</vt:lpstr>
      <vt:lpstr>Отговорност</vt:lpstr>
      <vt:lpstr> ПРОБЛЕМ</vt:lpstr>
      <vt:lpstr>Причина и Ефект</vt:lpstr>
      <vt:lpstr>Скала на Ефективността</vt:lpstr>
      <vt:lpstr>Намери убиеца!</vt:lpstr>
      <vt:lpstr>Presentazione standard di PowerPoint</vt:lpstr>
      <vt:lpstr>Ако не си се впуснал с всички сили към дадената цел, мозъкът ти няма да забележи съществуващите възможности да постигне реален напредък</vt:lpstr>
      <vt:lpstr>ЦЕЛИ</vt:lpstr>
      <vt:lpstr>Две среди:  ДУШЕВНА  МАТЕРИАЛНА</vt:lpstr>
      <vt:lpstr>ЦЕЛ </vt:lpstr>
      <vt:lpstr>Упражнение</vt:lpstr>
      <vt:lpstr>КАКВО ИСКАТ ТЕ</vt:lpstr>
      <vt:lpstr>МОТИВАЦИЯ</vt:lpstr>
      <vt:lpstr>Оставете наследство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УЧИТЕЛЯТ КАТО ЛИДЕР  </dc:title>
  <dc:creator>paolo ruggeri</dc:creator>
  <cp:lastModifiedBy>paolo ruggeri</cp:lastModifiedBy>
  <cp:revision>1</cp:revision>
  <dcterms:created xsi:type="dcterms:W3CDTF">2017-10-31T22:02:57Z</dcterms:created>
  <dcterms:modified xsi:type="dcterms:W3CDTF">2017-10-31T22:03:43Z</dcterms:modified>
</cp:coreProperties>
</file>